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4"/>
    <p:sldMasterId id="2147483728" r:id="rId5"/>
    <p:sldMasterId id="2147483765" r:id="rId6"/>
    <p:sldMasterId id="2147483802" r:id="rId7"/>
    <p:sldMasterId id="2147483839" r:id="rId8"/>
    <p:sldMasterId id="2147483876" r:id="rId9"/>
    <p:sldMasterId id="2147483913" r:id="rId10"/>
    <p:sldMasterId id="2147483968" r:id="rId11"/>
    <p:sldMasterId id="2147484013" r:id="rId12"/>
  </p:sldMasterIdLst>
  <p:notesMasterIdLst>
    <p:notesMasterId r:id="rId30"/>
  </p:notesMasterIdLst>
  <p:handoutMasterIdLst>
    <p:handoutMasterId r:id="rId31"/>
  </p:handoutMasterIdLst>
  <p:sldIdLst>
    <p:sldId id="323" r:id="rId13"/>
    <p:sldId id="2147481142" r:id="rId14"/>
    <p:sldId id="259" r:id="rId15"/>
    <p:sldId id="263" r:id="rId16"/>
    <p:sldId id="264" r:id="rId17"/>
    <p:sldId id="2147481154" r:id="rId18"/>
    <p:sldId id="2147481155" r:id="rId19"/>
    <p:sldId id="2147481156" r:id="rId20"/>
    <p:sldId id="2147481157" r:id="rId21"/>
    <p:sldId id="2147481144" r:id="rId22"/>
    <p:sldId id="2147481145" r:id="rId23"/>
    <p:sldId id="2147481150" r:id="rId24"/>
    <p:sldId id="2147481151" r:id="rId25"/>
    <p:sldId id="2147481146" r:id="rId26"/>
    <p:sldId id="361" r:id="rId27"/>
    <p:sldId id="2147481137" r:id="rId28"/>
    <p:sldId id="372" r:id="rId29"/>
  </p:sldIdLst>
  <p:sldSz cx="12192000" cy="6858000"/>
  <p:notesSz cx="6858000" cy="9144000"/>
  <p:embeddedFontLst>
    <p:embeddedFont>
      <p:font typeface="Amatic SC" panose="00000500000000000000" pitchFamily="2" charset="-79"/>
      <p:regular r:id="rId32"/>
      <p:bold r:id="rId33"/>
    </p:embeddedFont>
    <p:embeddedFont>
      <p:font typeface="Barlow" panose="00000500000000000000" pitchFamily="2" charset="-18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Inter" panose="020B0604020202020204" charset="0"/>
      <p:regular r:id="rId42"/>
      <p:bold r:id="rId43"/>
      <p:italic r:id="rId44"/>
      <p:boldItalic r:id="rId45"/>
    </p:embeddedFont>
    <p:embeddedFont>
      <p:font typeface="Inter Medium" panose="020B0604020202020204" charset="0"/>
      <p:regular r:id="rId46"/>
      <p:italic r:id="rId4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7FCC17-62E9-4C8F-E010-8B183ED0BB97}" name="Laibl Petr" initials="LP" userId="S::plaibl@csas.cz::9ccc0e48-ccc4-454f-9837-85023dd6d9f5" providerId="AD"/>
  <p188:author id="{566A2819-BF1E-43CE-CD91-26351CA85969}" name="Coufalová Michaela" initials="CM" userId="S::mcoufalova@csas.cz::d23e4dea-1a6f-4f10-a484-bf56d636a0b2" providerId="AD"/>
  <p188:author id="{3BDC8220-CE7C-F791-110E-5A78C1BA571E}" name="Coufalová Michaela" initials="MC" userId="S::MCoufalova@csas.cz::d23e4dea-1a6f-4f10-a484-bf56d636a0b2" providerId="AD"/>
  <p188:author id="{FB3CC7A2-5FD6-275C-B8D4-CA3E9BC88574}" name="Laibl Petr" initials="PL" userId="S::PLaibl@csas.cz::9ccc0e48-ccc4-454f-9837-85023dd6d9f5" providerId="AD"/>
  <p188:author id="{71485DB5-B54E-3DB3-79A3-2DEA52982E4C}" name="Pospíšil Milan" initials="MP" userId="S::MPospisil@csas.cz::ae371c80-6f4c-40db-a9a5-450d84d011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1F1"/>
    <a:srgbClr val="CC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645374-088A-5258-65B9-7D795D025429}" v="8" dt="2025-11-26T08:36:14.585"/>
    <p1510:client id="{922247AC-80F9-754D-B5B6-903F2111D698}" v="980" dt="2025-11-26T09:28:17.231"/>
    <p1510:client id="{F5745F8D-E172-4F23-A0FA-42B6F64D29B6}" v="24" dt="2025-11-26T09:42:20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8.fntdata"/><Relationship Id="rId21" Type="http://schemas.openxmlformats.org/officeDocument/2006/relationships/slide" Target="slides/slide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8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5.fntdata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83592080926276"/>
          <c:y val="9.7017166342242292E-2"/>
          <c:w val="0.5780331687630117"/>
          <c:h val="0.889076992188554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Ne, v mém bydlení je realizovat nelze</c:v>
                </c:pt>
              </c:strCache>
            </c:strRef>
          </c:tx>
          <c:spPr>
            <a:solidFill>
              <a:srgbClr val="585858"/>
            </a:solidFill>
          </c:spPr>
          <c:invertIfNegative val="0"/>
          <c:dLbls>
            <c:numFmt formatCode="0;;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Brand</c:v>
                </c:pt>
              </c:strCache>
            </c:strRef>
          </c:cat>
          <c:val>
            <c:numRef>
              <c:f>Sheet1!$B$2:$B$2</c:f>
              <c:numCache>
                <c:formatCode>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04-4CC9-BC6E-876EF7F3F2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Ne, neplánuju je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numFmt formatCode="0;;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 algn="ctr">
                  <a:defRPr b="0"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Brand</c:v>
                </c:pt>
              </c:strCache>
            </c:strRef>
          </c:cat>
          <c:val>
            <c:numRef>
              <c:f>Sheet1!$C$2:$C$2</c:f>
              <c:numCache>
                <c:formatCode>0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04-4CC9-BC6E-876EF7F3F2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Scale3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Brand</c:v>
                </c:pt>
              </c:strCache>
            </c:strRef>
          </c:cat>
          <c:val>
            <c:numRef>
              <c:f>Sheet1!$D$2:$D$2</c:f>
            </c:numRef>
          </c:val>
          <c:extLst>
            <c:ext xmlns:c16="http://schemas.microsoft.com/office/drawing/2014/chart" uri="{C3380CC4-5D6E-409C-BE32-E72D297353CC}">
              <c16:uniqueId val="{00000002-DA04-4CC9-BC6E-876EF7F3F2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Ano, plánuju je, ale zatím jsem je neprovedl/a</c:v>
                </c:pt>
              </c:strCache>
            </c:strRef>
          </c:tx>
          <c:spPr>
            <a:solidFill>
              <a:srgbClr val="9FE5D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Brand</c:v>
                </c:pt>
              </c:strCache>
            </c:strRef>
          </c:cat>
          <c:val>
            <c:numRef>
              <c:f>Sheet1!$E$2:$E$2</c:f>
              <c:numCache>
                <c:formatCode>0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04-4CC9-BC6E-876EF7F3F2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Ano, už jsem je provedl/a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Brand</c:v>
                </c:pt>
              </c:strCache>
            </c:strRef>
          </c:cat>
          <c:val>
            <c:numRef>
              <c:f>Sheet1!$F$2:$F$2</c:f>
              <c:numCache>
                <c:formatCode>0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04-4CC9-BC6E-876EF7F3F24C}"/>
            </c:ext>
          </c:extLst>
        </c:ser>
        <c:ser>
          <c:idx val="10"/>
          <c:order val="5"/>
          <c:tx>
            <c:strRef>
              <c:f>Sheet1!$G$1</c:f>
              <c:strCache>
                <c:ptCount val="1"/>
                <c:pt idx="0">
                  <c:v>T2Box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tx2"/>
                      </a:solidFill>
                    </a:defRPr>
                  </a:pPr>
                  <a:endParaRPr lang="cs-CZ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9D7-4DD0-88C8-E1F2025E61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tx2"/>
                    </a:solidFill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Sheet1!$G$2</c:f>
              <c:numCache>
                <c:formatCode>0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04-4CC9-BC6E-876EF7F3F2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100"/>
        <c:axId val="555540848"/>
        <c:axId val="555540064"/>
      </c:barChart>
      <c:catAx>
        <c:axId val="5555408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b="1">
                <a:solidFill>
                  <a:schemeClr val="tx1"/>
                </a:solidFill>
              </a:defRPr>
            </a:pPr>
            <a:endParaRPr lang="cs-CZ"/>
          </a:p>
        </c:txPr>
        <c:crossAx val="555540064"/>
        <c:crosses val="autoZero"/>
        <c:auto val="1"/>
        <c:lblAlgn val="ctr"/>
        <c:lblOffset val="100"/>
        <c:noMultiLvlLbl val="0"/>
      </c:catAx>
      <c:valAx>
        <c:axId val="555540064"/>
        <c:scaling>
          <c:orientation val="minMax"/>
          <c:max val="100"/>
          <c:min val="0"/>
        </c:scaling>
        <c:delete val="0"/>
        <c:axPos val="l"/>
        <c:majorGridlines>
          <c:spPr>
            <a:ln w="9525">
              <a:noFill/>
            </a:ln>
          </c:spPr>
        </c:majorGridlines>
        <c:numFmt formatCode="#,##0&quot;%&quot;;\-#,##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cs-CZ"/>
          </a:p>
        </c:txPr>
        <c:crossAx val="555540848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1.8631733877223475E-2"/>
          <c:y val="0.15991735322272338"/>
          <c:w val="0.26170690888898751"/>
          <c:h val="0.76582290781867746"/>
        </c:manualLayout>
      </c:layout>
      <c:overlay val="1"/>
      <c:txPr>
        <a:bodyPr/>
        <a:lstStyle/>
        <a:p>
          <a:pPr>
            <a:defRPr b="0">
              <a:solidFill>
                <a:schemeClr val="tx1"/>
              </a:solidFill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 u="none" strike="noStrike" baseline="0">
          <a:solidFill>
            <a:srgbClr val="404040"/>
          </a:solidFill>
          <a:latin typeface="+mn-lt"/>
          <a:ea typeface="Calibri"/>
          <a:cs typeface="Calibri"/>
        </a:defRPr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3188397746576"/>
          <c:y val="3.3233963995282341E-2"/>
          <c:w val="0.51136811602253418"/>
          <c:h val="0.9335320720094353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KPIs 1</c:v>
                </c:pt>
              </c:strCache>
            </c:strRef>
          </c:tx>
          <c:spPr>
            <a:solidFill>
              <a:schemeClr val="tx2"/>
            </a:solidFill>
            <a:ln w="98425">
              <a:noFill/>
            </a:ln>
          </c:spPr>
          <c:invertIfNegative val="0"/>
          <c:dLbls>
            <c:numFmt formatCode="#,##0" sourceLinked="0"/>
            <c:spPr>
              <a:noFill/>
              <a:ln w="2540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tx1"/>
                    </a:solidFill>
                    <a:latin typeface="+mn-lt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Výměna oken za izolační</c:v>
                </c:pt>
                <c:pt idx="1">
                  <c:v>Zateplení stěn</c:v>
                </c:pt>
                <c:pt idx="2">
                  <c:v>Zateplení střechy</c:v>
                </c:pt>
                <c:pt idx="3">
                  <c:v>Výměna zdroje vytápění za úspornější</c:v>
                </c:pt>
                <c:pt idx="4">
                  <c:v>Instalace solárních nebo fotovoltaických panelů</c:v>
                </c:pt>
                <c:pt idx="5">
                  <c:v>Tepelné čerpadlo</c:v>
                </c:pt>
                <c:pt idx="6">
                  <c:v>Stavba domu v pasivním nebo nízkoenergetickém standardu</c:v>
                </c:pt>
                <c:pt idx="7">
                  <c:v>Jiné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64.069000000000003</c:v>
                </c:pt>
                <c:pt idx="1">
                  <c:v>62.338000000000001</c:v>
                </c:pt>
                <c:pt idx="2">
                  <c:v>37.661999999999999</c:v>
                </c:pt>
                <c:pt idx="3">
                  <c:v>27.273</c:v>
                </c:pt>
                <c:pt idx="4">
                  <c:v>22.943999999999999</c:v>
                </c:pt>
                <c:pt idx="5">
                  <c:v>22.510999999999999</c:v>
                </c:pt>
                <c:pt idx="6">
                  <c:v>9.5239999999999991</c:v>
                </c:pt>
                <c:pt idx="7">
                  <c:v>4.3289999999999997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A2-4242-9EF0-BCFA1D922F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146957920"/>
        <c:axId val="-2037449360"/>
      </c:barChart>
      <c:catAx>
        <c:axId val="-21469579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 algn="r">
              <a:defRPr sz="1200" kern="1200" spc="0" baseline="0">
                <a:latin typeface="+mn-lt"/>
              </a:defRPr>
            </a:pPr>
            <a:endParaRPr lang="cs-CZ"/>
          </a:p>
        </c:txPr>
        <c:crossAx val="-2037449360"/>
        <c:crossesAt val="0"/>
        <c:auto val="1"/>
        <c:lblAlgn val="ctr"/>
        <c:lblOffset val="100"/>
        <c:tickLblSkip val="1"/>
        <c:noMultiLvlLbl val="0"/>
      </c:catAx>
      <c:valAx>
        <c:axId val="-2037449360"/>
        <c:scaling>
          <c:orientation val="minMax"/>
          <c:max val="80"/>
          <c:min val="0"/>
        </c:scaling>
        <c:delete val="0"/>
        <c:axPos val="t"/>
        <c:numFmt formatCode="#,##0&quot;%&quot;;\-#,##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cs-CZ"/>
          </a:p>
        </c:txPr>
        <c:crossAx val="-2146957920"/>
        <c:crosses val="autoZero"/>
        <c:crossBetween val="between"/>
        <c:majorUnit val="25"/>
        <c:minorUnit val="10"/>
      </c:valAx>
      <c:spPr>
        <a:noFill/>
        <a:ln w="2540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E8-4B40-B7D4-D0B174F0837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E8-4B40-B7D4-D0B174F083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Nedostatek financí</c:v>
                </c:pt>
                <c:pt idx="1">
                  <c:v>Nic mi nebrání, nepotřebuju snižovat energetickou náročnost svého bydlení</c:v>
                </c:pt>
                <c:pt idx="2">
                  <c:v>Nedostatek informací</c:v>
                </c:pt>
                <c:pt idx="3">
                  <c:v>Nic mi nebrání, ale nevěřím v účinnost takových opatření</c:v>
                </c:pt>
                <c:pt idx="4">
                  <c:v>Nedostatek času</c:v>
                </c:pt>
                <c:pt idx="5">
                  <c:v>Komplikace s dodavateli</c:v>
                </c:pt>
                <c:pt idx="6">
                  <c:v>Jiné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39</c:v>
                </c:pt>
                <c:pt idx="1">
                  <c:v>39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6-4409-BFC0-063C9626A2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797834096"/>
        <c:axId val="1797833136"/>
      </c:barChart>
      <c:catAx>
        <c:axId val="179783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833136"/>
        <c:crosses val="autoZero"/>
        <c:auto val="1"/>
        <c:lblAlgn val="ctr"/>
        <c:lblOffset val="100"/>
        <c:noMultiLvlLbl val="0"/>
      </c:catAx>
      <c:valAx>
        <c:axId val="1797833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9783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0.02734</cdr:x>
      <cdr:y>0.03721</cdr:y>
    </cdr:from>
    <cdr:to>
      <cdr:x>0.29633</cdr:x>
      <cdr:y>0.08923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267FC3D9-E356-A457-4CDB-074F0F47622D}"/>
            </a:ext>
          </a:extLst>
        </cdr:cNvPr>
        <cdr:cNvSpPr txBox="1"/>
      </cdr:nvSpPr>
      <cdr:spPr>
        <a:xfrm xmlns:a="http://schemas.openxmlformats.org/drawingml/2006/main">
          <a:off x="150077" y="135933"/>
          <a:ext cx="1476432" cy="1900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l">
            <a:lnSpc>
              <a:spcPct val="115000"/>
            </a:lnSpc>
            <a:spcBef>
              <a:spcPts val="400"/>
            </a:spcBef>
            <a:spcAft>
              <a:spcPts val="400"/>
            </a:spcAft>
            <a:buSzPct val="100000"/>
          </a:pPr>
          <a:r>
            <a:rPr lang="cs-CZ" sz="1200" b="1" kern="1200" dirty="0">
              <a:solidFill>
                <a:schemeClr val="tx2"/>
              </a:solidFill>
            </a:rPr>
            <a:t>Provedl nebo plánuje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06272C7-C209-E7D2-E48E-A8E606B797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1E9BAE-14E1-C27C-29A1-B36B8C46E6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9929D-8DEE-4193-A579-95F8BADBBC10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4F2B47-7F50-EB12-AC1C-A75AE249D2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5DC6E-462C-BE45-E6EC-85E34865D6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68E1-4B9C-4430-96BE-EF27189697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4344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C1B06-E177-4437-B611-C3C2D1A2EF85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E6631-D942-4CE8-AF59-DF0AC45E850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0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Podíl budov na konečné spotřebě energie v EU je 40 %, 75 % budov v EU je energeticky neúčinných </a:t>
            </a:r>
            <a:endParaRPr sz="10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+mn-lt"/>
              </a:rPr>
              <a:t>Údaje celkem za bytové i rodinné domy. 60 % domů postavených do 70. let nemá zateplené stěny. Opět platí, že čím starší dům, tím větší potenciál pro úsporu energií v případě rekonstrukce.</a:t>
            </a:r>
            <a:endParaRPr sz="100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+mn-lt"/>
              </a:rPr>
              <a:t>Alarmující je, že ani každá pátá novostavba (postavená v posledních 6 letech) nemá zateplenou střechu.</a:t>
            </a:r>
            <a:endParaRPr sz="1000">
              <a:latin typeface="+mn-lt"/>
            </a:endParaRPr>
          </a:p>
        </p:txBody>
      </p:sp>
      <p:sp>
        <p:nvSpPr>
          <p:cNvPr id="490" name="Google Shape;490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cs-CZ"/>
              <a:t>Doplňujeme data ČSÚ také vlastním průzkumem, který jsme provedli pomocí platformy Instant </a:t>
            </a:r>
            <a:r>
              <a:rPr lang="cs-CZ" err="1"/>
              <a:t>research</a:t>
            </a:r>
            <a:r>
              <a:rPr lang="cs-CZ"/>
              <a:t> od Agentury IPSOS mezi 1 000 majiteli rodinných domů duben 2023.</a:t>
            </a:r>
            <a:endParaRPr/>
          </a:p>
          <a:p>
            <a:pPr marL="0" indent="0"/>
            <a:r>
              <a:rPr lang="cs-CZ"/>
              <a:t>Třetina lidí neví, jakým materiálem mají zateplený dům. 16 a více cm izolace má jenom 5 % rodinných domů. Více o tom, jaká tloušťka izolace je ideální, nám poví později pan Tesař.</a:t>
            </a:r>
            <a:endParaRPr/>
          </a:p>
        </p:txBody>
      </p:sp>
      <p:sp>
        <p:nvSpPr>
          <p:cNvPr id="507" name="Google Shape;5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E6631-D942-4CE8-AF59-DF0AC45E850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5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E6631-D942-4CE8-AF59-DF0AC45E850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0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emf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emf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emf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BD30E42C-3362-40A2-87CD-92AC2619FF8C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414267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7397C5-FFD1-4597-983F-4C8092231E6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53CB2D-99B7-0515-C007-55A08CF00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B3EA-076F-43E9-A4E8-641036B29F8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6267586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87E4D1-FC71-415E-A9E4-F3F58207A95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F01BB59-9EAA-003C-4514-CF7E1EF37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241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78E8-FD2F-414B-AF39-3E519CCC4AB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9268008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A4B-4629-431B-A109-5090DBAD9A8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512682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FECA-44CD-4525-8F63-CA8E1414B56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318394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py text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52EE01-DBA1-485F-A2AB-8C662428088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5A283F-838A-8517-FE64-F9998C119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93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339A-E1A6-42C6-9F1C-3F4478B45B2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864724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7C5E-1715-4E38-8436-CCFE8FDD429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315556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2D77-F56E-4235-BD6C-85693FA5646F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0816157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6E3-0003-4B5F-82E5-E2E5BCD7E987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46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198AAF-265C-4F74-A52C-DDFFDFFC691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82E19F-168A-2A9B-6C82-0DCF1292F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441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339A4E-3D1A-4F6D-2CC3-1B9ECEDF0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741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144B-85F3-4B70-A9FD-D03E9F4C4F9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462436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F6851E-7DFF-41B4-A401-46BF4DD4C19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DB5DAA-6EF2-2D9F-CC44-89EEC2BD4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3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6C08-5BAD-4502-B474-7112C5C169B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1105284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1CBF27-39C4-417D-9F3A-B626CA52861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07527F-9F45-D263-30CC-A4BFE9B8E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42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CA3B2-07AD-41B9-AB19-F7A35163040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6811218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CDE3D9-ACC5-4B3E-9030-172248E8910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CD4A08-AF0F-F863-B3DF-E9CBB1F1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515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A6-A923-4C61-B1FF-82E581AF751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857656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4AE985-B04D-47C8-B02A-9EA845A6D38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4C0EEAC-CE6A-52C9-9873-F8AA7486F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43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7841-A0CD-48A6-849A-65F4A33A2B9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95226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23A97-0D7B-4BDB-BBA0-42C627A8020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B1EDEE-6E6F-581D-25B6-D599353B12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84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3955-C44C-457D-9ABC-E87D289FB06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166000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1A010831-0F22-4F69-BFD2-5B761A61732E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1583724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85F353CB-7DC0-4505-B660-F3E38AE6A445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589BD0-D005-26EF-BAA3-62B0AAB34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4557BE-26BD-3F4A-8243-EAACE47E3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43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41103870-BDE5-457B-8F06-FD9BB3971134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8C4F9F-6734-1760-28C9-76323F7DD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C7AD39-C1C5-6FE6-CC33-0A20C477D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603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8C9A-949A-4E8D-8FD7-D552F4E0041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866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D6F712-AA4B-4520-B010-016BD662900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0DE2EF-7BF6-E568-6D31-A0D1DD897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965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65D3E7-24D7-4EAE-A1F3-077ABC4D996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FB42B0-F72F-023F-3CB6-9899B53D4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3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24473A-6D99-4799-B29F-E1FA87B61F5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3EBD35-CFD1-EBA3-0963-FBC74474F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3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F7386-86B3-406A-A4A4-EE106237E522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BE4419-AF45-9708-6C92-9B0E08A65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553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86874-27A7-4BF4-85CC-587CCDA430ED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4E7A18-6FA4-C21E-D887-0965F20D4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2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9780-B6E7-4D08-BA4E-6F6BAE57928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5207531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1B88AD-6A59-41A6-8446-9E1D6BED932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5FA2C6-169D-5478-BD25-BCD52BD0F4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419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C6352D-8110-4F42-9662-E0602C78977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E5A092-04C8-FAB3-F939-978E317C4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4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3C9D22-A07A-46DB-ACA4-7E69C84C212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F46C03-E7B6-9142-9F63-9EC84218E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32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6C7F-BE5A-4ED2-B1DA-DBEA46E2E5D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477426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FCEB9-25A1-45E5-9AD1-63E48EB6236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B21F80-5A3F-D6C1-D4D0-83669CA09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58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FCCBA-1DE4-479F-B0FC-45A0FC63D74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2794373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8CBA-CE99-4701-BF71-27CE1DDA0A9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5412750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C8795D-F113-4727-A9D8-765D50394AB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9323A0C-1594-2A62-9247-CE752549E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2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811E2-EE9A-4F2F-947C-6DE186A10D1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615678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FFFC70-35FB-4A17-B694-A6FE2FBCF0C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CFE7344-B095-E8E7-1411-46CF8D772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8C3094-2E1D-4918-91AB-2145F0D2EB9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5B769F-2E6A-BEE6-7ECC-4A6AA832D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930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49F5-BF32-46E1-8411-ADB85BF79C1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3706715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D9F9-584F-440C-B4DE-B4EEDD3A959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5659482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100F-622F-43BD-B9AF-418C0F07404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7418227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py text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21743A-2062-4947-8B2D-7DF50B11569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C0E41FE-A8ED-A4AF-0BAD-261108C95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726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E246B-B515-42D3-8644-B9169A414BF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5425383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1BB3-5769-4615-ACB0-E2A626EE7FE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938268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E265-D2C0-4CCC-A172-58C75ECE4D48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5006372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24E8-D2AF-4EFE-94D0-D014C8A407E3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5519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76A2E9-EB0F-9068-8CF5-14203EF06E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570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4F74-4E7C-4A68-AB63-8F9EDB16538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427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FB6-9DAB-4BD7-8C9E-002D52513DF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9207209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778400-4270-44C2-BA60-A615FCE5AB7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47DD1B-BF65-9399-2F0D-A8612F9F4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1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3B68-96CD-4FB5-85E4-D6FBCBD0EF9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6364941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ED3767-1221-438B-AD21-232B8F0FDD3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0415F4-3B74-1108-3B07-C7412C5000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23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C6B2-49B6-4C6E-8BDA-8905EFBF832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40133403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56A74D-F031-414B-A96D-B1A8E008AC0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92D605-1F36-F813-EB19-B122A4960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859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8386-1A76-458C-BD1F-DAE97C21E54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20341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BE15-FF66-4545-8FB9-9C916C7093C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86780F-2186-751B-59CC-163699D2E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717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1396A-7F2E-434E-A945-1255410958C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345314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A7E4-F1C4-4557-924E-762B7CE6A70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811998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DC62DC4E-25B0-4585-A6EE-58CD13D3607F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277224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C14D-5735-4AC9-B6AE-58E2FA8BC1E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1026474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B142B0D0-3237-46D7-99CF-1088955679D8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862FA2-EB8F-9BF2-DC18-06DFE4A71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03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4D7C2B9E-BDF6-43E3-BA9C-1004C6A74675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6243F9-C60F-3E57-F1BE-B22B76C9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55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74A9-BBEA-463C-9D37-74758CB1005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2773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8D0424-47D9-477E-9C71-8F4AE2E7C56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6564F6-AE30-0E5F-1A7D-D6464533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01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26E891-659C-4EB1-A3DC-BC66F0A190B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FFE3E4-BB4C-5AA3-162A-F52DDC2F0F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3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00EA06-7DE9-42CC-A310-5359CA08386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97D0AA-47F2-A73E-68B0-0871D71D6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130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E4DFB7-6935-49B0-A5E0-CC7FFF88B219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61C6F8-E0B8-81DB-D5C1-F2FC2E88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078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F05FA8-8568-438C-ABEC-62A172911536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F9F710-0A77-F028-EC07-80F7A17B75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55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967842-85A8-4ABA-BF91-96A64A180AC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8E9B46-A558-050D-8FFE-7A6E5DF29B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34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D79712-E4CE-424E-98A9-9F4FB015FF4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B0DBB7-55AC-D3E1-F264-FDE3768AE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9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40A939-FE87-4C90-9031-52B19F9AEB4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78AD41-5F1F-709D-6AEE-5430FC6D9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514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359D6-048E-4F08-8862-69D34B6724C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37EB29-E501-082F-40C2-5FE8A5DA5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98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13D3-DFA4-4F4B-B506-97C29BA7973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40539200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A69BF0-2703-4310-A6AB-040B6EEB5CF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6935F0-9537-DE89-BAAD-C17328024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47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B9091-003D-44EF-8F96-17CC825C3A9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9426882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56E4-838E-42F2-A06C-4E6F741A54E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5701904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F49786-3EFC-485E-AC9A-52FAC098563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5CFE84-7C1D-4198-FFDC-66FB12D94C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089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76E0-4DB1-4EA9-94A3-2D8FE65F23C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6384571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269A8E-358A-414C-99EE-459602C30F2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D28C09-F3F7-42C7-063E-1E24F44F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767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913D-0419-4AC8-8C22-418CF21AF38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4838496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D1A3-8854-44D6-89B7-4A395C5A79F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213427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528EE-8F2F-4B99-A442-2CD4D098BB0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091416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0320-23B1-4677-A4A9-4279CC78900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4228117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py text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620D1-EAAB-43E4-9A8A-675E3EFEBD8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9125B9-467C-38CC-DAB8-56F015CDF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840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82F2-2898-4139-8968-1B4A47CE9EA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9367844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7D50-225B-446A-A1EE-7E5B66CA029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533183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A9F3-3EA2-4425-92C6-A9402111F313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6610877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FA55-EF7A-4B05-9E0F-919825241260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414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BF4D70-9D72-8164-39F3-3D7370BB0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415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62DFF-0E38-4FDA-B858-2FBEAB35659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167661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B6A2F0-DA13-45C2-A3F2-32A894B7120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A1441D-2B6C-927E-9FAB-D6A7D2427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27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F30-7E3F-4FB1-9FE9-05575FC7B8C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528618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4AEA80-8C2C-4AF2-A9E6-54F47BB9766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EC9B4D-EEC7-84EC-8292-18ADD7B96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04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B741F-EB55-4D94-8396-7A3B3D510AE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58D9E8-5C09-3F43-BB86-A41C1D620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915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7158-19F2-4ED0-BD65-8AA23A83A55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6137557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50437-111B-4A8E-9DD6-60B814F7E6C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78620C-7F3A-9494-CBE3-6C3FED3F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343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CFA4-620B-426D-BD51-6AAF7DC2353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978420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9E5931-C701-4119-8561-DB756B1092A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510CBA-712E-883E-1A77-23900C24B6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836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84165-36F3-4939-B082-32C20F7180E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9577249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E9240-712D-436E-B13D-8AD04EBC64E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317365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20440FFA-2A33-4C8B-A047-72D776B70629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30276660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4260E591-CE51-45FF-8C01-3F374F465781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1DF7A6-4F09-3C6F-5B77-FDAEA540D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55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A2E275DD-82AF-41E3-8519-085467D5DD98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3EF719-2D80-DE45-7C9F-30B5B754E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0CC44871-C2CB-4B2A-A443-63021F226D57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D3A865-728C-DF78-CC08-523372B6A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6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645F-45B0-46EA-BFE6-424DA0C5A3B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0842772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BDEE-74B2-43CA-8863-064EAF521E0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984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B78F9B-D8E6-4EB7-9791-D66A104ACC7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D12754-F1C7-5379-6A5E-86127831D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473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04639D-CBB5-4424-B072-F6FAEEAA34F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9467F7-F15C-C4C9-7E44-37799D3BA7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607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962127-BF83-4D11-B815-C9769350C92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6CEC5F-8DB5-81F1-ABFA-CF47F2801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431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C49F39-C86C-4D3B-9FC9-AE7A01DB2FAD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5D0FFF-646A-8F6A-A099-88F4E81A8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63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7E583-A448-4602-9133-6BA1EF38E5F9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2CE741-01B2-0270-FD96-C1B19E2EF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8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73934-8C0F-4B43-9957-E802073A7B4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D4E786-9980-81C2-2607-D76E2B9BF8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9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F5A7B1-47AF-4BE2-A541-C7ADF86C763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F4F252-4FDB-9230-CC35-67177797E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6793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67D9F9-AD5A-4B30-A001-D01F36A5BE4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C19A33-E446-8EF8-1DB2-F93752208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082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CF30-6DA7-4431-A41D-A42F608B2B7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76152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ACDE-A1A7-45AB-BCC3-4130B8D4A90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8210453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05DBA1-1692-48DF-ADA8-228654050A8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3E376F-5FB6-4323-0175-64D997D72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434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252A-6944-4139-B185-DA0DDC908EE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6552982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D924-C242-4B60-A853-BC71EF26968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7234827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1A315A-14EB-4A44-AA85-A7FB5490D57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AAF432-F21B-2CA4-C221-88EBCCDA0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32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DA8A-BC28-4FB3-B07B-72BA452F67D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8422521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5CF8A-D3C3-4CE5-A7BB-906B51DB729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7E421E-2752-842A-C5FA-E76A7BB65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7643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9D59-3E40-4342-8940-4E8B8858DA8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40593672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AFAE-C14F-455D-9D23-E1266749CD9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0524635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86F9-D523-4D8C-88BF-5C774C6EE8A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486973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py text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9E52B2-2645-49EC-8298-384C3BF59F0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9957B8B-E9FD-1C13-865C-9CE4C48E4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0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5593-C70E-4602-89CC-859C8188050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8205131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0796-30F7-4FB4-9AE4-19193D0F2AD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9899890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53D-2365-48B8-A91F-522B308A8A7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8628119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3D6F-404F-4876-BB73-3416A1FC5654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414262319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25DC-0B5A-4841-B652-48A0C5343168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310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5CAEED-229B-2DE3-0D43-ED4059CEA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85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049E-AFBB-4D2C-9555-71C2BCC126D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370632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B81E5C-804A-498A-8266-56E0A357B0C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9EA5BE-A088-BF58-F744-51F5BF319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14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0DA1-2ABB-4C7E-BCE2-8FD8508E524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2994256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398B48-B874-49F0-BEB3-43ACDE2D201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6B4F0B-8A3C-2B47-293F-BCE4DFCD3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275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E88C-438D-4470-9570-EA0EA937F2C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4094712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text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379A10-6259-4723-BF43-1246F029BEA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B81FFE5-30F6-F611-5E5C-9BAE5103F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335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88BD7E-F9A4-489C-9971-779459233EA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83990D-BA69-AEAF-EED6-9A042B9B0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960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3114-A702-466F-A786-E51BA83B0EC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0344598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711E9-7B08-4960-A4B9-33C5D17F7E6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F77ABD-7AD4-DF16-513E-AFDAB2BA8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15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D844-FE1A-4222-9A72-52AD33AF347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1522638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602A-D323-4C76-B74A-C1DAA4C775E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757057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pPr algn="l"/>
            <a:fld id="{B587FF21-CBE1-43D4-9D1F-358EF8B48EA9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35299004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BF4F91-ED37-DB85-0281-BDA3BD66F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83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3A7C29-BF01-D1AD-CAB8-33DFA23A6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815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635179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BD4F10-6CB8-0409-27EF-7BD83E2E8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9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919F-49EA-4F14-9638-2BC3A0212E7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61763140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pag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451A5E-6897-17E7-9B12-61EAC630ED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</p:spTree>
    <p:extLst>
      <p:ext uri="{BB962C8B-B14F-4D97-AF65-F5344CB8AC3E}">
        <p14:creationId xmlns:p14="http://schemas.microsoft.com/office/powerpoint/2010/main" val="54972951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451A5E-6897-17E7-9B12-61EAC630ED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</p:spTree>
    <p:extLst>
      <p:ext uri="{BB962C8B-B14F-4D97-AF65-F5344CB8AC3E}">
        <p14:creationId xmlns:p14="http://schemas.microsoft.com/office/powerpoint/2010/main" val="29731166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89AC9D2-CC13-EAD7-AA7E-8EBD7C9EF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3085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989552-1FC6-F339-3A9C-A558765EA9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28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A1D979-CF98-4614-5B18-CCDB5533D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575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645FF0-E2AC-E838-F81B-D725CBFF6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227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FD343D-80D0-412F-627B-595E67BED7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892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95502B-2F32-C177-7601-119EFB09B4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2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copy tex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5B9DB5-05B0-87B4-DB38-3809AA0C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41970B-6695-FDCE-4198-07ABC0859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  <p:grpSp>
        <p:nvGrpSpPr>
          <p:cNvPr id="6" name="Skupina 2">
            <a:extLst>
              <a:ext uri="{FF2B5EF4-FFF2-40B4-BE49-F238E27FC236}">
                <a16:creationId xmlns:a16="http://schemas.microsoft.com/office/drawing/2014/main" id="{8FE932B8-49EA-70E7-99A6-BF954E666779}"/>
              </a:ext>
            </a:extLst>
          </p:cNvPr>
          <p:cNvGrpSpPr/>
          <p:nvPr/>
        </p:nvGrpSpPr>
        <p:grpSpPr>
          <a:xfrm>
            <a:off x="10856537" y="6405072"/>
            <a:ext cx="804243" cy="286103"/>
            <a:chOff x="12924257" y="4844797"/>
            <a:chExt cx="1793922" cy="638174"/>
          </a:xfrm>
          <a:solidFill>
            <a:schemeClr val="bg1"/>
          </a:solidFill>
        </p:grpSpPr>
        <p:sp>
          <p:nvSpPr>
            <p:cNvPr id="8" name="Volný tvar: obrazec 3">
              <a:extLst>
                <a:ext uri="{FF2B5EF4-FFF2-40B4-BE49-F238E27FC236}">
                  <a16:creationId xmlns:a16="http://schemas.microsoft.com/office/drawing/2014/main" id="{03F3E30C-EDCD-2D30-844B-4F8807DF5CFA}"/>
                </a:ext>
              </a:extLst>
            </p:cNvPr>
            <p:cNvSpPr/>
            <p:nvPr/>
          </p:nvSpPr>
          <p:spPr>
            <a:xfrm>
              <a:off x="12924257" y="4844797"/>
              <a:ext cx="564051" cy="638174"/>
            </a:xfrm>
            <a:custGeom>
              <a:avLst/>
              <a:gdLst>
                <a:gd name="connsiteX0" fmla="*/ 563855 w 564051"/>
                <a:gd name="connsiteY0" fmla="*/ 495801 h 638174"/>
                <a:gd name="connsiteX1" fmla="*/ 471358 w 564051"/>
                <a:gd name="connsiteY1" fmla="*/ 495801 h 638174"/>
                <a:gd name="connsiteX2" fmla="*/ 471544 w 564051"/>
                <a:gd name="connsiteY2" fmla="*/ 546051 h 638174"/>
                <a:gd name="connsiteX3" fmla="*/ 92497 w 564051"/>
                <a:gd name="connsiteY3" fmla="*/ 546051 h 638174"/>
                <a:gd name="connsiteX4" fmla="*/ 92497 w 564051"/>
                <a:gd name="connsiteY4" fmla="*/ 318899 h 638174"/>
                <a:gd name="connsiteX5" fmla="*/ 282025 w 564051"/>
                <a:gd name="connsiteY5" fmla="*/ 130323 h 638174"/>
                <a:gd name="connsiteX6" fmla="*/ 406041 w 564051"/>
                <a:gd name="connsiteY6" fmla="*/ 253757 h 638174"/>
                <a:gd name="connsiteX7" fmla="*/ 282025 w 564051"/>
                <a:gd name="connsiteY7" fmla="*/ 253757 h 638174"/>
                <a:gd name="connsiteX8" fmla="*/ 282025 w 564051"/>
                <a:gd name="connsiteY8" fmla="*/ 345929 h 638174"/>
                <a:gd name="connsiteX9" fmla="*/ 564051 w 564051"/>
                <a:gd name="connsiteY9" fmla="*/ 345929 h 638174"/>
                <a:gd name="connsiteX10" fmla="*/ 564051 w 564051"/>
                <a:gd name="connsiteY10" fmla="*/ 64856 h 638174"/>
                <a:gd name="connsiteX11" fmla="*/ 471554 w 564051"/>
                <a:gd name="connsiteY11" fmla="*/ 64856 h 638174"/>
                <a:gd name="connsiteX12" fmla="*/ 471554 w 564051"/>
                <a:gd name="connsiteY12" fmla="*/ 188624 h 638174"/>
                <a:gd name="connsiteX13" fmla="*/ 282025 w 564051"/>
                <a:gd name="connsiteY13" fmla="*/ 0 h 638174"/>
                <a:gd name="connsiteX14" fmla="*/ 0 w 564051"/>
                <a:gd name="connsiteY14" fmla="*/ 280749 h 638174"/>
                <a:gd name="connsiteX15" fmla="*/ 0 w 564051"/>
                <a:gd name="connsiteY15" fmla="*/ 638175 h 638174"/>
                <a:gd name="connsiteX16" fmla="*/ 564042 w 564051"/>
                <a:gd name="connsiteY16" fmla="*/ 638175 h 63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051" h="638174">
                  <a:moveTo>
                    <a:pt x="563855" y="495801"/>
                  </a:moveTo>
                  <a:lnTo>
                    <a:pt x="471358" y="495801"/>
                  </a:lnTo>
                  <a:lnTo>
                    <a:pt x="471544" y="546051"/>
                  </a:lnTo>
                  <a:lnTo>
                    <a:pt x="92497" y="546051"/>
                  </a:lnTo>
                  <a:lnTo>
                    <a:pt x="92497" y="318899"/>
                  </a:lnTo>
                  <a:lnTo>
                    <a:pt x="282025" y="130323"/>
                  </a:lnTo>
                  <a:lnTo>
                    <a:pt x="406041" y="253757"/>
                  </a:lnTo>
                  <a:lnTo>
                    <a:pt x="282025" y="253757"/>
                  </a:lnTo>
                  <a:lnTo>
                    <a:pt x="282025" y="345929"/>
                  </a:lnTo>
                  <a:lnTo>
                    <a:pt x="564051" y="345929"/>
                  </a:lnTo>
                  <a:lnTo>
                    <a:pt x="564051" y="64856"/>
                  </a:lnTo>
                  <a:lnTo>
                    <a:pt x="471554" y="64856"/>
                  </a:lnTo>
                  <a:lnTo>
                    <a:pt x="471554" y="188624"/>
                  </a:lnTo>
                  <a:lnTo>
                    <a:pt x="282025" y="0"/>
                  </a:lnTo>
                  <a:lnTo>
                    <a:pt x="0" y="280749"/>
                  </a:lnTo>
                  <a:lnTo>
                    <a:pt x="0" y="638175"/>
                  </a:lnTo>
                  <a:lnTo>
                    <a:pt x="564042" y="638175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24A4ACCF-0C80-9A7D-B3A7-C6D28935DF47}"/>
                </a:ext>
              </a:extLst>
            </p:cNvPr>
            <p:cNvSpPr/>
            <p:nvPr/>
          </p:nvSpPr>
          <p:spPr>
            <a:xfrm>
              <a:off x="13673855" y="4906709"/>
              <a:ext cx="115571" cy="135438"/>
            </a:xfrm>
            <a:custGeom>
              <a:avLst/>
              <a:gdLst>
                <a:gd name="connsiteX0" fmla="*/ 101350 w 115571"/>
                <a:gd name="connsiteY0" fmla="*/ 42106 h 135438"/>
                <a:gd name="connsiteX1" fmla="*/ 95882 w 115571"/>
                <a:gd name="connsiteY1" fmla="*/ 28800 h 135438"/>
                <a:gd name="connsiteX2" fmla="*/ 86769 w 115571"/>
                <a:gd name="connsiteY2" fmla="*/ 18774 h 135438"/>
                <a:gd name="connsiteX3" fmla="*/ 74920 w 115571"/>
                <a:gd name="connsiteY3" fmla="*/ 12759 h 135438"/>
                <a:gd name="connsiteX4" fmla="*/ 61431 w 115571"/>
                <a:gd name="connsiteY4" fmla="*/ 10571 h 135438"/>
                <a:gd name="connsiteX5" fmla="*/ 39193 w 115571"/>
                <a:gd name="connsiteY5" fmla="*/ 15493 h 135438"/>
                <a:gd name="connsiteX6" fmla="*/ 23880 w 115571"/>
                <a:gd name="connsiteY6" fmla="*/ 28617 h 135438"/>
                <a:gd name="connsiteX7" fmla="*/ 15130 w 115571"/>
                <a:gd name="connsiteY7" fmla="*/ 46846 h 135438"/>
                <a:gd name="connsiteX8" fmla="*/ 12396 w 115571"/>
                <a:gd name="connsiteY8" fmla="*/ 67810 h 135438"/>
                <a:gd name="connsiteX9" fmla="*/ 15130 w 115571"/>
                <a:gd name="connsiteY9" fmla="*/ 88772 h 135438"/>
                <a:gd name="connsiteX10" fmla="*/ 23880 w 115571"/>
                <a:gd name="connsiteY10" fmla="*/ 107183 h 135438"/>
                <a:gd name="connsiteX11" fmla="*/ 39193 w 115571"/>
                <a:gd name="connsiteY11" fmla="*/ 120126 h 135438"/>
                <a:gd name="connsiteX12" fmla="*/ 61431 w 115571"/>
                <a:gd name="connsiteY12" fmla="*/ 125047 h 135438"/>
                <a:gd name="connsiteX13" fmla="*/ 77837 w 115571"/>
                <a:gd name="connsiteY13" fmla="*/ 121766 h 135438"/>
                <a:gd name="connsiteX14" fmla="*/ 90415 w 115571"/>
                <a:gd name="connsiteY14" fmla="*/ 112834 h 135438"/>
                <a:gd name="connsiteX15" fmla="*/ 98983 w 115571"/>
                <a:gd name="connsiteY15" fmla="*/ 99711 h 135438"/>
                <a:gd name="connsiteX16" fmla="*/ 103179 w 115571"/>
                <a:gd name="connsiteY16" fmla="*/ 83304 h 135438"/>
                <a:gd name="connsiteX17" fmla="*/ 115572 w 115571"/>
                <a:gd name="connsiteY17" fmla="*/ 83304 h 135438"/>
                <a:gd name="connsiteX18" fmla="*/ 109919 w 115571"/>
                <a:gd name="connsiteY18" fmla="*/ 104996 h 135438"/>
                <a:gd name="connsiteX19" fmla="*/ 98620 w 115571"/>
                <a:gd name="connsiteY19" fmla="*/ 121402 h 135438"/>
                <a:gd name="connsiteX20" fmla="*/ 82212 w 115571"/>
                <a:gd name="connsiteY20" fmla="*/ 131793 h 135438"/>
                <a:gd name="connsiteX21" fmla="*/ 61431 w 115571"/>
                <a:gd name="connsiteY21" fmla="*/ 135438 h 135438"/>
                <a:gd name="connsiteX22" fmla="*/ 34453 w 115571"/>
                <a:gd name="connsiteY22" fmla="*/ 129969 h 135438"/>
                <a:gd name="connsiteX23" fmla="*/ 15312 w 115571"/>
                <a:gd name="connsiteY23" fmla="*/ 115023 h 135438"/>
                <a:gd name="connsiteX24" fmla="*/ 3828 w 115571"/>
                <a:gd name="connsiteY24" fmla="*/ 93512 h 135438"/>
                <a:gd name="connsiteX25" fmla="*/ 0 w 115571"/>
                <a:gd name="connsiteY25" fmla="*/ 67811 h 135438"/>
                <a:gd name="connsiteX26" fmla="*/ 3828 w 115571"/>
                <a:gd name="connsiteY26" fmla="*/ 42107 h 135438"/>
                <a:gd name="connsiteX27" fmla="*/ 15312 w 115571"/>
                <a:gd name="connsiteY27" fmla="*/ 20598 h 135438"/>
                <a:gd name="connsiteX28" fmla="*/ 34453 w 115571"/>
                <a:gd name="connsiteY28" fmla="*/ 5651 h 135438"/>
                <a:gd name="connsiteX29" fmla="*/ 61431 w 115571"/>
                <a:gd name="connsiteY29" fmla="*/ 0 h 135438"/>
                <a:gd name="connsiteX30" fmla="*/ 79478 w 115571"/>
                <a:gd name="connsiteY30" fmla="*/ 2734 h 135438"/>
                <a:gd name="connsiteX31" fmla="*/ 95520 w 115571"/>
                <a:gd name="connsiteY31" fmla="*/ 10937 h 135438"/>
                <a:gd name="connsiteX32" fmla="*/ 107551 w 115571"/>
                <a:gd name="connsiteY32" fmla="*/ 24062 h 135438"/>
                <a:gd name="connsiteX33" fmla="*/ 113751 w 115571"/>
                <a:gd name="connsiteY33" fmla="*/ 42108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571" h="135438">
                  <a:moveTo>
                    <a:pt x="101350" y="42106"/>
                  </a:moveTo>
                  <a:cubicBezTo>
                    <a:pt x="100254" y="37124"/>
                    <a:pt x="98435" y="32688"/>
                    <a:pt x="95882" y="28800"/>
                  </a:cubicBezTo>
                  <a:cubicBezTo>
                    <a:pt x="93455" y="24790"/>
                    <a:pt x="90415" y="21448"/>
                    <a:pt x="86769" y="18774"/>
                  </a:cubicBezTo>
                  <a:cubicBezTo>
                    <a:pt x="83245" y="16100"/>
                    <a:pt x="79296" y="14095"/>
                    <a:pt x="74920" y="12759"/>
                  </a:cubicBezTo>
                  <a:cubicBezTo>
                    <a:pt x="70667" y="11300"/>
                    <a:pt x="66170" y="10571"/>
                    <a:pt x="61431" y="10571"/>
                  </a:cubicBezTo>
                  <a:cubicBezTo>
                    <a:pt x="52804" y="10571"/>
                    <a:pt x="45389" y="12212"/>
                    <a:pt x="39193" y="15493"/>
                  </a:cubicBezTo>
                  <a:cubicBezTo>
                    <a:pt x="32996" y="18774"/>
                    <a:pt x="27891" y="23149"/>
                    <a:pt x="23880" y="28617"/>
                  </a:cubicBezTo>
                  <a:cubicBezTo>
                    <a:pt x="19991" y="33964"/>
                    <a:pt x="17075" y="40040"/>
                    <a:pt x="15130" y="46846"/>
                  </a:cubicBezTo>
                  <a:cubicBezTo>
                    <a:pt x="13307" y="53652"/>
                    <a:pt x="12396" y="60640"/>
                    <a:pt x="12396" y="67810"/>
                  </a:cubicBezTo>
                  <a:cubicBezTo>
                    <a:pt x="12396" y="74858"/>
                    <a:pt x="13307" y="81845"/>
                    <a:pt x="15130" y="88772"/>
                  </a:cubicBezTo>
                  <a:cubicBezTo>
                    <a:pt x="17075" y="95578"/>
                    <a:pt x="19991" y="101714"/>
                    <a:pt x="23880" y="107183"/>
                  </a:cubicBezTo>
                  <a:cubicBezTo>
                    <a:pt x="27891" y="112530"/>
                    <a:pt x="32995" y="116844"/>
                    <a:pt x="39193" y="120126"/>
                  </a:cubicBezTo>
                  <a:cubicBezTo>
                    <a:pt x="45390" y="123407"/>
                    <a:pt x="52804" y="125047"/>
                    <a:pt x="61431" y="125047"/>
                  </a:cubicBezTo>
                  <a:cubicBezTo>
                    <a:pt x="67508" y="125047"/>
                    <a:pt x="72977" y="123954"/>
                    <a:pt x="77837" y="121766"/>
                  </a:cubicBezTo>
                  <a:cubicBezTo>
                    <a:pt x="82699" y="119579"/>
                    <a:pt x="86892" y="116601"/>
                    <a:pt x="90415" y="112834"/>
                  </a:cubicBezTo>
                  <a:cubicBezTo>
                    <a:pt x="93936" y="109067"/>
                    <a:pt x="96792" y="104692"/>
                    <a:pt x="98983" y="99711"/>
                  </a:cubicBezTo>
                  <a:cubicBezTo>
                    <a:pt x="101174" y="94605"/>
                    <a:pt x="102563" y="89138"/>
                    <a:pt x="103179" y="83304"/>
                  </a:cubicBezTo>
                  <a:lnTo>
                    <a:pt x="115572" y="83304"/>
                  </a:lnTo>
                  <a:cubicBezTo>
                    <a:pt x="114721" y="91324"/>
                    <a:pt x="112833" y="98555"/>
                    <a:pt x="109919" y="104996"/>
                  </a:cubicBezTo>
                  <a:cubicBezTo>
                    <a:pt x="107003" y="111437"/>
                    <a:pt x="103237" y="116905"/>
                    <a:pt x="98620" y="121402"/>
                  </a:cubicBezTo>
                  <a:cubicBezTo>
                    <a:pt x="94003" y="125898"/>
                    <a:pt x="88531" y="129362"/>
                    <a:pt x="82212" y="131793"/>
                  </a:cubicBezTo>
                  <a:cubicBezTo>
                    <a:pt x="76014" y="134223"/>
                    <a:pt x="69088" y="135438"/>
                    <a:pt x="61431" y="135438"/>
                  </a:cubicBezTo>
                  <a:cubicBezTo>
                    <a:pt x="51224" y="135438"/>
                    <a:pt x="42231" y="133615"/>
                    <a:pt x="34453" y="129969"/>
                  </a:cubicBezTo>
                  <a:cubicBezTo>
                    <a:pt x="26797" y="126203"/>
                    <a:pt x="20417" y="121220"/>
                    <a:pt x="15312" y="115023"/>
                  </a:cubicBezTo>
                  <a:cubicBezTo>
                    <a:pt x="10208" y="108825"/>
                    <a:pt x="6380" y="101654"/>
                    <a:pt x="3828" y="93512"/>
                  </a:cubicBezTo>
                  <a:cubicBezTo>
                    <a:pt x="1276" y="85370"/>
                    <a:pt x="0" y="76802"/>
                    <a:pt x="0" y="67811"/>
                  </a:cubicBezTo>
                  <a:cubicBezTo>
                    <a:pt x="0" y="58817"/>
                    <a:pt x="1276" y="50250"/>
                    <a:pt x="3828" y="42107"/>
                  </a:cubicBezTo>
                  <a:cubicBezTo>
                    <a:pt x="6380" y="33965"/>
                    <a:pt x="10208" y="26796"/>
                    <a:pt x="15312" y="20598"/>
                  </a:cubicBezTo>
                  <a:cubicBezTo>
                    <a:pt x="20416" y="14279"/>
                    <a:pt x="26797" y="9297"/>
                    <a:pt x="34453" y="5651"/>
                  </a:cubicBezTo>
                  <a:cubicBezTo>
                    <a:pt x="42230" y="1884"/>
                    <a:pt x="51224" y="0"/>
                    <a:pt x="61431" y="0"/>
                  </a:cubicBezTo>
                  <a:cubicBezTo>
                    <a:pt x="67629" y="0"/>
                    <a:pt x="73644" y="911"/>
                    <a:pt x="79478" y="2734"/>
                  </a:cubicBezTo>
                  <a:cubicBezTo>
                    <a:pt x="85433" y="4557"/>
                    <a:pt x="90780" y="7291"/>
                    <a:pt x="95520" y="10937"/>
                  </a:cubicBezTo>
                  <a:cubicBezTo>
                    <a:pt x="100381" y="14461"/>
                    <a:pt x="104391" y="18836"/>
                    <a:pt x="107551" y="24062"/>
                  </a:cubicBezTo>
                  <a:cubicBezTo>
                    <a:pt x="110828" y="29288"/>
                    <a:pt x="112901" y="35304"/>
                    <a:pt x="113751" y="42108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5DE449CD-0380-E548-4571-3717369331AD}"/>
                </a:ext>
              </a:extLst>
            </p:cNvPr>
            <p:cNvSpPr/>
            <p:nvPr/>
          </p:nvSpPr>
          <p:spPr>
            <a:xfrm>
              <a:off x="13826630" y="4909444"/>
              <a:ext cx="90773" cy="130152"/>
            </a:xfrm>
            <a:custGeom>
              <a:avLst/>
              <a:gdLst>
                <a:gd name="connsiteX0" fmla="*/ 0 w 90773"/>
                <a:gd name="connsiteY0" fmla="*/ 0 h 130152"/>
                <a:gd name="connsiteX1" fmla="*/ 89859 w 90773"/>
                <a:gd name="connsiteY1" fmla="*/ 0 h 130152"/>
                <a:gd name="connsiteX2" fmla="*/ 89859 w 90773"/>
                <a:gd name="connsiteY2" fmla="*/ 10573 h 130152"/>
                <a:gd name="connsiteX3" fmla="*/ 12393 w 90773"/>
                <a:gd name="connsiteY3" fmla="*/ 10573 h 130152"/>
                <a:gd name="connsiteX4" fmla="*/ 12393 w 90773"/>
                <a:gd name="connsiteY4" fmla="*/ 57602 h 130152"/>
                <a:gd name="connsiteX5" fmla="*/ 84944 w 90773"/>
                <a:gd name="connsiteY5" fmla="*/ 57602 h 130152"/>
                <a:gd name="connsiteX6" fmla="*/ 84944 w 90773"/>
                <a:gd name="connsiteY6" fmla="*/ 68175 h 130152"/>
                <a:gd name="connsiteX7" fmla="*/ 12393 w 90773"/>
                <a:gd name="connsiteY7" fmla="*/ 68175 h 130152"/>
                <a:gd name="connsiteX8" fmla="*/ 12393 w 90773"/>
                <a:gd name="connsiteY8" fmla="*/ 119580 h 130152"/>
                <a:gd name="connsiteX9" fmla="*/ 90773 w 90773"/>
                <a:gd name="connsiteY9" fmla="*/ 119580 h 130152"/>
                <a:gd name="connsiteX10" fmla="*/ 90773 w 90773"/>
                <a:gd name="connsiteY10" fmla="*/ 130152 h 130152"/>
                <a:gd name="connsiteX11" fmla="*/ 0 w 90773"/>
                <a:gd name="connsiteY11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73" h="130152">
                  <a:moveTo>
                    <a:pt x="0" y="0"/>
                  </a:moveTo>
                  <a:lnTo>
                    <a:pt x="89859" y="0"/>
                  </a:lnTo>
                  <a:lnTo>
                    <a:pt x="89859" y="10573"/>
                  </a:lnTo>
                  <a:lnTo>
                    <a:pt x="12393" y="10573"/>
                  </a:lnTo>
                  <a:lnTo>
                    <a:pt x="12393" y="57602"/>
                  </a:lnTo>
                  <a:lnTo>
                    <a:pt x="84944" y="57602"/>
                  </a:lnTo>
                  <a:lnTo>
                    <a:pt x="84944" y="68175"/>
                  </a:lnTo>
                  <a:lnTo>
                    <a:pt x="12393" y="68175"/>
                  </a:lnTo>
                  <a:lnTo>
                    <a:pt x="12393" y="119580"/>
                  </a:lnTo>
                  <a:lnTo>
                    <a:pt x="90773" y="119580"/>
                  </a:lnTo>
                  <a:lnTo>
                    <a:pt x="90773" y="130152"/>
                  </a:lnTo>
                  <a:lnTo>
                    <a:pt x="0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C33E49CC-BB7C-90D8-F54D-485FF1D6FF88}"/>
                </a:ext>
              </a:extLst>
            </p:cNvPr>
            <p:cNvSpPr/>
            <p:nvPr/>
          </p:nvSpPr>
          <p:spPr>
            <a:xfrm>
              <a:off x="13952760" y="4909444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87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87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1">
              <a:extLst>
                <a:ext uri="{FF2B5EF4-FFF2-40B4-BE49-F238E27FC236}">
                  <a16:creationId xmlns:a16="http://schemas.microsoft.com/office/drawing/2014/main" id="{C4EA95E9-5ACF-EDE2-E69A-4F07A4EB1D17}"/>
                </a:ext>
              </a:extLst>
            </p:cNvPr>
            <p:cNvSpPr/>
            <p:nvPr/>
          </p:nvSpPr>
          <p:spPr>
            <a:xfrm>
              <a:off x="14085634" y="4909444"/>
              <a:ext cx="102993" cy="130149"/>
            </a:xfrm>
            <a:custGeom>
              <a:avLst/>
              <a:gdLst>
                <a:gd name="connsiteX0" fmla="*/ 0 w 102993"/>
                <a:gd name="connsiteY0" fmla="*/ 0 h 130149"/>
                <a:gd name="connsiteX1" fmla="*/ 102994 w 102993"/>
                <a:gd name="connsiteY1" fmla="*/ 0 h 130149"/>
                <a:gd name="connsiteX2" fmla="*/ 102994 w 102993"/>
                <a:gd name="connsiteY2" fmla="*/ 10573 h 130149"/>
                <a:gd name="connsiteX3" fmla="*/ 57607 w 102993"/>
                <a:gd name="connsiteY3" fmla="*/ 10573 h 130149"/>
                <a:gd name="connsiteX4" fmla="*/ 57607 w 102993"/>
                <a:gd name="connsiteY4" fmla="*/ 130150 h 130149"/>
                <a:gd name="connsiteX5" fmla="*/ 45206 w 102993"/>
                <a:gd name="connsiteY5" fmla="*/ 130150 h 130149"/>
                <a:gd name="connsiteX6" fmla="*/ 45206 w 102993"/>
                <a:gd name="connsiteY6" fmla="*/ 10573 h 130149"/>
                <a:gd name="connsiteX7" fmla="*/ 0 w 102993"/>
                <a:gd name="connsiteY7" fmla="*/ 10573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993" h="130149">
                  <a:moveTo>
                    <a:pt x="0" y="0"/>
                  </a:moveTo>
                  <a:lnTo>
                    <a:pt x="102994" y="0"/>
                  </a:lnTo>
                  <a:lnTo>
                    <a:pt x="102994" y="10573"/>
                  </a:lnTo>
                  <a:lnTo>
                    <a:pt x="57607" y="10573"/>
                  </a:lnTo>
                  <a:lnTo>
                    <a:pt x="57607" y="130150"/>
                  </a:lnTo>
                  <a:lnTo>
                    <a:pt x="45206" y="130150"/>
                  </a:lnTo>
                  <a:lnTo>
                    <a:pt x="45206" y="10573"/>
                  </a:lnTo>
                  <a:lnTo>
                    <a:pt x="0" y="1057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2">
              <a:extLst>
                <a:ext uri="{FF2B5EF4-FFF2-40B4-BE49-F238E27FC236}">
                  <a16:creationId xmlns:a16="http://schemas.microsoft.com/office/drawing/2014/main" id="{35AB1DAC-9694-4452-CC88-A0FF1289DD48}"/>
                </a:ext>
              </a:extLst>
            </p:cNvPr>
            <p:cNvSpPr/>
            <p:nvPr/>
          </p:nvSpPr>
          <p:spPr>
            <a:xfrm>
              <a:off x="14218974" y="4909442"/>
              <a:ext cx="102622" cy="130153"/>
            </a:xfrm>
            <a:custGeom>
              <a:avLst/>
              <a:gdLst>
                <a:gd name="connsiteX0" fmla="*/ 12392 w 102622"/>
                <a:gd name="connsiteY0" fmla="*/ 61795 h 130153"/>
                <a:gd name="connsiteX1" fmla="*/ 58693 w 102622"/>
                <a:gd name="connsiteY1" fmla="*/ 61795 h 130153"/>
                <a:gd name="connsiteX2" fmla="*/ 69447 w 102622"/>
                <a:gd name="connsiteY2" fmla="*/ 60155 h 130153"/>
                <a:gd name="connsiteX3" fmla="*/ 78381 w 102622"/>
                <a:gd name="connsiteY3" fmla="*/ 55051 h 130153"/>
                <a:gd name="connsiteX4" fmla="*/ 84392 w 102622"/>
                <a:gd name="connsiteY4" fmla="*/ 47213 h 130153"/>
                <a:gd name="connsiteX5" fmla="*/ 86773 w 102622"/>
                <a:gd name="connsiteY5" fmla="*/ 36458 h 130153"/>
                <a:gd name="connsiteX6" fmla="*/ 79848 w 102622"/>
                <a:gd name="connsiteY6" fmla="*/ 17500 h 130153"/>
                <a:gd name="connsiteX7" fmla="*/ 58693 w 102622"/>
                <a:gd name="connsiteY7" fmla="*/ 10573 h 130153"/>
                <a:gd name="connsiteX8" fmla="*/ 12392 w 102622"/>
                <a:gd name="connsiteY8" fmla="*/ 10573 h 130153"/>
                <a:gd name="connsiteX9" fmla="*/ 0 w 102622"/>
                <a:gd name="connsiteY9" fmla="*/ 0 h 130153"/>
                <a:gd name="connsiteX10" fmla="*/ 59607 w 102622"/>
                <a:gd name="connsiteY10" fmla="*/ 0 h 130153"/>
                <a:gd name="connsiteX11" fmla="*/ 74743 w 102622"/>
                <a:gd name="connsiteY11" fmla="*/ 2005 h 130153"/>
                <a:gd name="connsiteX12" fmla="*/ 87316 w 102622"/>
                <a:gd name="connsiteY12" fmla="*/ 8203 h 130153"/>
                <a:gd name="connsiteX13" fmla="*/ 95879 w 102622"/>
                <a:gd name="connsiteY13" fmla="*/ 18776 h 130153"/>
                <a:gd name="connsiteX14" fmla="*/ 99165 w 102622"/>
                <a:gd name="connsiteY14" fmla="*/ 33905 h 130153"/>
                <a:gd name="connsiteX15" fmla="*/ 92783 w 102622"/>
                <a:gd name="connsiteY15" fmla="*/ 55416 h 130153"/>
                <a:gd name="connsiteX16" fmla="*/ 73828 w 102622"/>
                <a:gd name="connsiteY16" fmla="*/ 67082 h 130153"/>
                <a:gd name="connsiteX17" fmla="*/ 73828 w 102622"/>
                <a:gd name="connsiteY17" fmla="*/ 67446 h 130153"/>
                <a:gd name="connsiteX18" fmla="*/ 84392 w 102622"/>
                <a:gd name="connsiteY18" fmla="*/ 70909 h 130153"/>
                <a:gd name="connsiteX19" fmla="*/ 91145 w 102622"/>
                <a:gd name="connsiteY19" fmla="*/ 77107 h 130153"/>
                <a:gd name="connsiteX20" fmla="*/ 94964 w 102622"/>
                <a:gd name="connsiteY20" fmla="*/ 86039 h 130153"/>
                <a:gd name="connsiteX21" fmla="*/ 96612 w 102622"/>
                <a:gd name="connsiteY21" fmla="*/ 96794 h 130153"/>
                <a:gd name="connsiteX22" fmla="*/ 96974 w 102622"/>
                <a:gd name="connsiteY22" fmla="*/ 104815 h 130153"/>
                <a:gd name="connsiteX23" fmla="*/ 97707 w 102622"/>
                <a:gd name="connsiteY23" fmla="*/ 114476 h 130153"/>
                <a:gd name="connsiteX24" fmla="*/ 99346 w 102622"/>
                <a:gd name="connsiteY24" fmla="*/ 123591 h 130153"/>
                <a:gd name="connsiteX25" fmla="*/ 102622 w 102622"/>
                <a:gd name="connsiteY25" fmla="*/ 130152 h 130153"/>
                <a:gd name="connsiteX26" fmla="*/ 88954 w 102622"/>
                <a:gd name="connsiteY26" fmla="*/ 130152 h 130153"/>
                <a:gd name="connsiteX27" fmla="*/ 87135 w 102622"/>
                <a:gd name="connsiteY27" fmla="*/ 125778 h 130153"/>
                <a:gd name="connsiteX28" fmla="*/ 86220 w 102622"/>
                <a:gd name="connsiteY28" fmla="*/ 120309 h 130153"/>
                <a:gd name="connsiteX29" fmla="*/ 85849 w 102622"/>
                <a:gd name="connsiteY29" fmla="*/ 114658 h 130153"/>
                <a:gd name="connsiteX30" fmla="*/ 85487 w 102622"/>
                <a:gd name="connsiteY30" fmla="*/ 109918 h 130153"/>
                <a:gd name="connsiteX31" fmla="*/ 84220 w 102622"/>
                <a:gd name="connsiteY31" fmla="*/ 96247 h 130153"/>
                <a:gd name="connsiteX32" fmla="*/ 80753 w 102622"/>
                <a:gd name="connsiteY32" fmla="*/ 84034 h 130153"/>
                <a:gd name="connsiteX33" fmla="*/ 73095 w 102622"/>
                <a:gd name="connsiteY33" fmla="*/ 75285 h 130153"/>
                <a:gd name="connsiteX34" fmla="*/ 59417 w 102622"/>
                <a:gd name="connsiteY34" fmla="*/ 72368 h 130153"/>
                <a:gd name="connsiteX35" fmla="*/ 12392 w 102622"/>
                <a:gd name="connsiteY35" fmla="*/ 72368 h 130153"/>
                <a:gd name="connsiteX36" fmla="*/ 12392 w 102622"/>
                <a:gd name="connsiteY36" fmla="*/ 130153 h 130153"/>
                <a:gd name="connsiteX37" fmla="*/ 0 w 102622"/>
                <a:gd name="connsiteY37" fmla="*/ 130153 h 13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622" h="130153">
                  <a:moveTo>
                    <a:pt x="12392" y="61795"/>
                  </a:moveTo>
                  <a:lnTo>
                    <a:pt x="58693" y="61795"/>
                  </a:lnTo>
                  <a:cubicBezTo>
                    <a:pt x="62465" y="61795"/>
                    <a:pt x="66046" y="61249"/>
                    <a:pt x="69447" y="60155"/>
                  </a:cubicBezTo>
                  <a:cubicBezTo>
                    <a:pt x="72847" y="58940"/>
                    <a:pt x="75838" y="57239"/>
                    <a:pt x="78381" y="55051"/>
                  </a:cubicBezTo>
                  <a:cubicBezTo>
                    <a:pt x="80934" y="52864"/>
                    <a:pt x="82934" y="50250"/>
                    <a:pt x="84392" y="47213"/>
                  </a:cubicBezTo>
                  <a:cubicBezTo>
                    <a:pt x="85982" y="44053"/>
                    <a:pt x="86773" y="40468"/>
                    <a:pt x="86773" y="36458"/>
                  </a:cubicBezTo>
                  <a:cubicBezTo>
                    <a:pt x="86773" y="28437"/>
                    <a:pt x="84458" y="22118"/>
                    <a:pt x="79848" y="17500"/>
                  </a:cubicBezTo>
                  <a:cubicBezTo>
                    <a:pt x="75219" y="12882"/>
                    <a:pt x="68180" y="10573"/>
                    <a:pt x="58693" y="10573"/>
                  </a:cubicBezTo>
                  <a:lnTo>
                    <a:pt x="12392" y="10573"/>
                  </a:lnTo>
                  <a:close/>
                  <a:moveTo>
                    <a:pt x="0" y="0"/>
                  </a:moveTo>
                  <a:lnTo>
                    <a:pt x="59607" y="0"/>
                  </a:lnTo>
                  <a:cubicBezTo>
                    <a:pt x="64960" y="0"/>
                    <a:pt x="69999" y="668"/>
                    <a:pt x="74743" y="2005"/>
                  </a:cubicBezTo>
                  <a:cubicBezTo>
                    <a:pt x="79600" y="3342"/>
                    <a:pt x="83791" y="5408"/>
                    <a:pt x="87316" y="8203"/>
                  </a:cubicBezTo>
                  <a:cubicBezTo>
                    <a:pt x="90954" y="10876"/>
                    <a:pt x="93812" y="14401"/>
                    <a:pt x="95879" y="18776"/>
                  </a:cubicBezTo>
                  <a:cubicBezTo>
                    <a:pt x="98069" y="23029"/>
                    <a:pt x="99165" y="28073"/>
                    <a:pt x="99165" y="33905"/>
                  </a:cubicBezTo>
                  <a:cubicBezTo>
                    <a:pt x="99165" y="42169"/>
                    <a:pt x="97031" y="49340"/>
                    <a:pt x="92783" y="55416"/>
                  </a:cubicBezTo>
                  <a:cubicBezTo>
                    <a:pt x="88535" y="61491"/>
                    <a:pt x="82210" y="65380"/>
                    <a:pt x="73828" y="67082"/>
                  </a:cubicBezTo>
                  <a:lnTo>
                    <a:pt x="73828" y="67446"/>
                  </a:lnTo>
                  <a:cubicBezTo>
                    <a:pt x="78076" y="68054"/>
                    <a:pt x="81601" y="69208"/>
                    <a:pt x="84392" y="70909"/>
                  </a:cubicBezTo>
                  <a:cubicBezTo>
                    <a:pt x="87192" y="72489"/>
                    <a:pt x="89440" y="74555"/>
                    <a:pt x="91145" y="77107"/>
                  </a:cubicBezTo>
                  <a:cubicBezTo>
                    <a:pt x="92964" y="79659"/>
                    <a:pt x="94240" y="82636"/>
                    <a:pt x="94964" y="86039"/>
                  </a:cubicBezTo>
                  <a:cubicBezTo>
                    <a:pt x="95821" y="89320"/>
                    <a:pt x="96364" y="92906"/>
                    <a:pt x="96612" y="96794"/>
                  </a:cubicBezTo>
                  <a:cubicBezTo>
                    <a:pt x="96726" y="98981"/>
                    <a:pt x="96850" y="101656"/>
                    <a:pt x="96974" y="104815"/>
                  </a:cubicBezTo>
                  <a:cubicBezTo>
                    <a:pt x="97098" y="107974"/>
                    <a:pt x="97346" y="111195"/>
                    <a:pt x="97707" y="114476"/>
                  </a:cubicBezTo>
                  <a:cubicBezTo>
                    <a:pt x="98069" y="117636"/>
                    <a:pt x="98612" y="120673"/>
                    <a:pt x="99346" y="123591"/>
                  </a:cubicBezTo>
                  <a:cubicBezTo>
                    <a:pt x="100203" y="126384"/>
                    <a:pt x="101289" y="128573"/>
                    <a:pt x="102622" y="130152"/>
                  </a:cubicBezTo>
                  <a:lnTo>
                    <a:pt x="88954" y="130152"/>
                  </a:lnTo>
                  <a:cubicBezTo>
                    <a:pt x="88230" y="128938"/>
                    <a:pt x="87621" y="127480"/>
                    <a:pt x="87135" y="125778"/>
                  </a:cubicBezTo>
                  <a:cubicBezTo>
                    <a:pt x="86773" y="123955"/>
                    <a:pt x="86468" y="122131"/>
                    <a:pt x="86220" y="120309"/>
                  </a:cubicBezTo>
                  <a:cubicBezTo>
                    <a:pt x="86096" y="118365"/>
                    <a:pt x="85973" y="116481"/>
                    <a:pt x="85849" y="114658"/>
                  </a:cubicBezTo>
                  <a:cubicBezTo>
                    <a:pt x="85734" y="112835"/>
                    <a:pt x="85611" y="111256"/>
                    <a:pt x="85487" y="109918"/>
                  </a:cubicBezTo>
                  <a:cubicBezTo>
                    <a:pt x="85249" y="105301"/>
                    <a:pt x="84820" y="100744"/>
                    <a:pt x="84220" y="96247"/>
                  </a:cubicBezTo>
                  <a:cubicBezTo>
                    <a:pt x="83725" y="91630"/>
                    <a:pt x="82572" y="87559"/>
                    <a:pt x="80753" y="84034"/>
                  </a:cubicBezTo>
                  <a:cubicBezTo>
                    <a:pt x="79048" y="80389"/>
                    <a:pt x="76495" y="77473"/>
                    <a:pt x="73095" y="75285"/>
                  </a:cubicBezTo>
                  <a:cubicBezTo>
                    <a:pt x="69818" y="73097"/>
                    <a:pt x="65256" y="72125"/>
                    <a:pt x="59417" y="72368"/>
                  </a:cubicBezTo>
                  <a:lnTo>
                    <a:pt x="12392" y="72368"/>
                  </a:lnTo>
                  <a:lnTo>
                    <a:pt x="12392" y="130153"/>
                  </a:lnTo>
                  <a:lnTo>
                    <a:pt x="0" y="13015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3">
              <a:extLst>
                <a:ext uri="{FF2B5EF4-FFF2-40B4-BE49-F238E27FC236}">
                  <a16:creationId xmlns:a16="http://schemas.microsoft.com/office/drawing/2014/main" id="{B007AD1D-C420-C789-5D1F-8CF6E711CF41}"/>
                </a:ext>
              </a:extLst>
            </p:cNvPr>
            <p:cNvSpPr/>
            <p:nvPr/>
          </p:nvSpPr>
          <p:spPr>
            <a:xfrm>
              <a:off x="14357572" y="4909444"/>
              <a:ext cx="101165" cy="132705"/>
            </a:xfrm>
            <a:custGeom>
              <a:avLst/>
              <a:gdLst>
                <a:gd name="connsiteX0" fmla="*/ 0 w 101165"/>
                <a:gd name="connsiteY0" fmla="*/ 0 h 132705"/>
                <a:gd name="connsiteX1" fmla="*/ 12392 w 101165"/>
                <a:gd name="connsiteY1" fmla="*/ 0 h 132705"/>
                <a:gd name="connsiteX2" fmla="*/ 12392 w 101165"/>
                <a:gd name="connsiteY2" fmla="*/ 80570 h 132705"/>
                <a:gd name="connsiteX3" fmla="*/ 14945 w 101165"/>
                <a:gd name="connsiteY3" fmla="*/ 99892 h 132705"/>
                <a:gd name="connsiteX4" fmla="*/ 22422 w 101165"/>
                <a:gd name="connsiteY4" fmla="*/ 112835 h 132705"/>
                <a:gd name="connsiteX5" fmla="*/ 34452 w 101165"/>
                <a:gd name="connsiteY5" fmla="*/ 120126 h 132705"/>
                <a:gd name="connsiteX6" fmla="*/ 50492 w 101165"/>
                <a:gd name="connsiteY6" fmla="*/ 122313 h 132705"/>
                <a:gd name="connsiteX7" fmla="*/ 66723 w 101165"/>
                <a:gd name="connsiteY7" fmla="*/ 120126 h 132705"/>
                <a:gd name="connsiteX8" fmla="*/ 78753 w 101165"/>
                <a:gd name="connsiteY8" fmla="*/ 112835 h 132705"/>
                <a:gd name="connsiteX9" fmla="*/ 86220 w 101165"/>
                <a:gd name="connsiteY9" fmla="*/ 99892 h 132705"/>
                <a:gd name="connsiteX10" fmla="*/ 88773 w 101165"/>
                <a:gd name="connsiteY10" fmla="*/ 80570 h 132705"/>
                <a:gd name="connsiteX11" fmla="*/ 88773 w 101165"/>
                <a:gd name="connsiteY11" fmla="*/ 0 h 132705"/>
                <a:gd name="connsiteX12" fmla="*/ 101165 w 101165"/>
                <a:gd name="connsiteY12" fmla="*/ 0 h 132705"/>
                <a:gd name="connsiteX13" fmla="*/ 101165 w 101165"/>
                <a:gd name="connsiteY13" fmla="*/ 83306 h 132705"/>
                <a:gd name="connsiteX14" fmla="*/ 98250 w 101165"/>
                <a:gd name="connsiteY14" fmla="*/ 102445 h 132705"/>
                <a:gd name="connsiteX15" fmla="*/ 89326 w 101165"/>
                <a:gd name="connsiteY15" fmla="*/ 118122 h 132705"/>
                <a:gd name="connsiteX16" fmla="*/ 73647 w 101165"/>
                <a:gd name="connsiteY16" fmla="*/ 128877 h 132705"/>
                <a:gd name="connsiteX17" fmla="*/ 50492 w 101165"/>
                <a:gd name="connsiteY17" fmla="*/ 132705 h 132705"/>
                <a:gd name="connsiteX18" fmla="*/ 27337 w 101165"/>
                <a:gd name="connsiteY18" fmla="*/ 128877 h 132705"/>
                <a:gd name="connsiteX19" fmla="*/ 11668 w 101165"/>
                <a:gd name="connsiteY19" fmla="*/ 118122 h 132705"/>
                <a:gd name="connsiteX20" fmla="*/ 2743 w 101165"/>
                <a:gd name="connsiteY20" fmla="*/ 102445 h 132705"/>
                <a:gd name="connsiteX21" fmla="*/ 0 w 101165"/>
                <a:gd name="connsiteY21" fmla="*/ 83306 h 1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5" h="132705">
                  <a:moveTo>
                    <a:pt x="0" y="0"/>
                  </a:moveTo>
                  <a:lnTo>
                    <a:pt x="12392" y="0"/>
                  </a:lnTo>
                  <a:lnTo>
                    <a:pt x="12392" y="80570"/>
                  </a:lnTo>
                  <a:cubicBezTo>
                    <a:pt x="12392" y="88104"/>
                    <a:pt x="13240" y="94546"/>
                    <a:pt x="14945" y="99892"/>
                  </a:cubicBezTo>
                  <a:cubicBezTo>
                    <a:pt x="16650" y="105119"/>
                    <a:pt x="19145" y="109433"/>
                    <a:pt x="22422" y="112835"/>
                  </a:cubicBezTo>
                  <a:cubicBezTo>
                    <a:pt x="25708" y="116115"/>
                    <a:pt x="29718" y="118546"/>
                    <a:pt x="34452" y="120126"/>
                  </a:cubicBezTo>
                  <a:cubicBezTo>
                    <a:pt x="39195" y="121585"/>
                    <a:pt x="44539" y="122313"/>
                    <a:pt x="50492" y="122313"/>
                  </a:cubicBezTo>
                  <a:cubicBezTo>
                    <a:pt x="56569" y="122313"/>
                    <a:pt x="61979" y="121585"/>
                    <a:pt x="66723" y="120126"/>
                  </a:cubicBezTo>
                  <a:cubicBezTo>
                    <a:pt x="71457" y="118546"/>
                    <a:pt x="75467" y="116115"/>
                    <a:pt x="78753" y="112835"/>
                  </a:cubicBezTo>
                  <a:cubicBezTo>
                    <a:pt x="82029" y="109432"/>
                    <a:pt x="84525" y="105119"/>
                    <a:pt x="86220" y="99892"/>
                  </a:cubicBezTo>
                  <a:cubicBezTo>
                    <a:pt x="87925" y="94546"/>
                    <a:pt x="88773" y="88104"/>
                    <a:pt x="88773" y="80570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31" y="108400"/>
                    <a:pt x="93450" y="113626"/>
                    <a:pt x="89326" y="118122"/>
                  </a:cubicBezTo>
                  <a:cubicBezTo>
                    <a:pt x="85315" y="122619"/>
                    <a:pt x="80086" y="126203"/>
                    <a:pt x="73647" y="128877"/>
                  </a:cubicBezTo>
                  <a:cubicBezTo>
                    <a:pt x="67323" y="131429"/>
                    <a:pt x="59608" y="132705"/>
                    <a:pt x="50492" y="132705"/>
                  </a:cubicBezTo>
                  <a:cubicBezTo>
                    <a:pt x="41501" y="132705"/>
                    <a:pt x="33785" y="131429"/>
                    <a:pt x="27337" y="128877"/>
                  </a:cubicBezTo>
                  <a:cubicBezTo>
                    <a:pt x="21022" y="126203"/>
                    <a:pt x="15802" y="122619"/>
                    <a:pt x="11668" y="118122"/>
                  </a:cubicBezTo>
                  <a:cubicBezTo>
                    <a:pt x="7658" y="113626"/>
                    <a:pt x="4677" y="108400"/>
                    <a:pt x="2743" y="102445"/>
                  </a:cubicBezTo>
                  <a:cubicBezTo>
                    <a:pt x="914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4">
              <a:extLst>
                <a:ext uri="{FF2B5EF4-FFF2-40B4-BE49-F238E27FC236}">
                  <a16:creationId xmlns:a16="http://schemas.microsoft.com/office/drawing/2014/main" id="{BD2C7BAB-CF0D-8E52-5EA8-CCDAF5DB2905}"/>
                </a:ext>
              </a:extLst>
            </p:cNvPr>
            <p:cNvSpPr/>
            <p:nvPr/>
          </p:nvSpPr>
          <p:spPr>
            <a:xfrm>
              <a:off x="14501457" y="4909444"/>
              <a:ext cx="124510" cy="130149"/>
            </a:xfrm>
            <a:custGeom>
              <a:avLst/>
              <a:gdLst>
                <a:gd name="connsiteX0" fmla="*/ 18231 w 124510"/>
                <a:gd name="connsiteY0" fmla="*/ 0 h 130149"/>
                <a:gd name="connsiteX1" fmla="*/ 61427 w 124510"/>
                <a:gd name="connsiteY1" fmla="*/ 114110 h 130149"/>
                <a:gd name="connsiteX2" fmla="*/ 106270 w 124510"/>
                <a:gd name="connsiteY2" fmla="*/ 0 h 130149"/>
                <a:gd name="connsiteX3" fmla="*/ 124511 w 124510"/>
                <a:gd name="connsiteY3" fmla="*/ 0 h 130149"/>
                <a:gd name="connsiteX4" fmla="*/ 124511 w 124510"/>
                <a:gd name="connsiteY4" fmla="*/ 130150 h 130149"/>
                <a:gd name="connsiteX5" fmla="*/ 112100 w 124510"/>
                <a:gd name="connsiteY5" fmla="*/ 130150 h 130149"/>
                <a:gd name="connsiteX6" fmla="*/ 112100 w 124510"/>
                <a:gd name="connsiteY6" fmla="*/ 17678 h 130149"/>
                <a:gd name="connsiteX7" fmla="*/ 111747 w 124510"/>
                <a:gd name="connsiteY7" fmla="*/ 17678 h 130149"/>
                <a:gd name="connsiteX8" fmla="*/ 67266 w 124510"/>
                <a:gd name="connsiteY8" fmla="*/ 130150 h 130149"/>
                <a:gd name="connsiteX9" fmla="*/ 55597 w 124510"/>
                <a:gd name="connsiteY9" fmla="*/ 130150 h 130149"/>
                <a:gd name="connsiteX10" fmla="*/ 12763 w 124510"/>
                <a:gd name="connsiteY10" fmla="*/ 17678 h 130149"/>
                <a:gd name="connsiteX11" fmla="*/ 12392 w 124510"/>
                <a:gd name="connsiteY11" fmla="*/ 17678 h 130149"/>
                <a:gd name="connsiteX12" fmla="*/ 12392 w 124510"/>
                <a:gd name="connsiteY12" fmla="*/ 130150 h 130149"/>
                <a:gd name="connsiteX13" fmla="*/ 0 w 124510"/>
                <a:gd name="connsiteY13" fmla="*/ 130150 h 130149"/>
                <a:gd name="connsiteX14" fmla="*/ 0 w 124510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10" h="130149">
                  <a:moveTo>
                    <a:pt x="18231" y="0"/>
                  </a:moveTo>
                  <a:lnTo>
                    <a:pt x="61427" y="114110"/>
                  </a:lnTo>
                  <a:lnTo>
                    <a:pt x="106270" y="0"/>
                  </a:lnTo>
                  <a:lnTo>
                    <a:pt x="124511" y="0"/>
                  </a:lnTo>
                  <a:lnTo>
                    <a:pt x="124511" y="130150"/>
                  </a:lnTo>
                  <a:lnTo>
                    <a:pt x="112100" y="130150"/>
                  </a:lnTo>
                  <a:lnTo>
                    <a:pt x="112100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392" y="17678"/>
                  </a:lnTo>
                  <a:lnTo>
                    <a:pt x="12392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5">
              <a:extLst>
                <a:ext uri="{FF2B5EF4-FFF2-40B4-BE49-F238E27FC236}">
                  <a16:creationId xmlns:a16="http://schemas.microsoft.com/office/drawing/2014/main" id="{CFF53E74-430A-4A75-7058-6D4A45BD19B1}"/>
                </a:ext>
              </a:extLst>
            </p:cNvPr>
            <p:cNvSpPr/>
            <p:nvPr/>
          </p:nvSpPr>
          <p:spPr>
            <a:xfrm>
              <a:off x="13680047" y="5128503"/>
              <a:ext cx="96432" cy="130152"/>
            </a:xfrm>
            <a:custGeom>
              <a:avLst/>
              <a:gdLst>
                <a:gd name="connsiteX0" fmla="*/ 12395 w 96432"/>
                <a:gd name="connsiteY0" fmla="*/ 63800 h 130152"/>
                <a:gd name="connsiteX1" fmla="*/ 55051 w 96432"/>
                <a:gd name="connsiteY1" fmla="*/ 63800 h 130152"/>
                <a:gd name="connsiteX2" fmla="*/ 76013 w 96432"/>
                <a:gd name="connsiteY2" fmla="*/ 57238 h 130152"/>
                <a:gd name="connsiteX3" fmla="*/ 84034 w 96432"/>
                <a:gd name="connsiteY3" fmla="*/ 37187 h 130152"/>
                <a:gd name="connsiteX4" fmla="*/ 76013 w 96432"/>
                <a:gd name="connsiteY4" fmla="*/ 17135 h 130152"/>
                <a:gd name="connsiteX5" fmla="*/ 55051 w 96432"/>
                <a:gd name="connsiteY5" fmla="*/ 10573 h 130152"/>
                <a:gd name="connsiteX6" fmla="*/ 12395 w 96432"/>
                <a:gd name="connsiteY6" fmla="*/ 10573 h 130152"/>
                <a:gd name="connsiteX7" fmla="*/ 0 w 96432"/>
                <a:gd name="connsiteY7" fmla="*/ 0 h 130152"/>
                <a:gd name="connsiteX8" fmla="*/ 57785 w 96432"/>
                <a:gd name="connsiteY8" fmla="*/ 0 h 130152"/>
                <a:gd name="connsiteX9" fmla="*/ 73644 w 96432"/>
                <a:gd name="connsiteY9" fmla="*/ 2552 h 130152"/>
                <a:gd name="connsiteX10" fmla="*/ 85857 w 96432"/>
                <a:gd name="connsiteY10" fmla="*/ 9844 h 130152"/>
                <a:gd name="connsiteX11" fmla="*/ 93695 w 96432"/>
                <a:gd name="connsiteY11" fmla="*/ 21510 h 130152"/>
                <a:gd name="connsiteX12" fmla="*/ 96433 w 96432"/>
                <a:gd name="connsiteY12" fmla="*/ 37187 h 130152"/>
                <a:gd name="connsiteX13" fmla="*/ 93695 w 96432"/>
                <a:gd name="connsiteY13" fmla="*/ 52864 h 130152"/>
                <a:gd name="connsiteX14" fmla="*/ 85857 w 96432"/>
                <a:gd name="connsiteY14" fmla="*/ 64712 h 130152"/>
                <a:gd name="connsiteX15" fmla="*/ 73644 w 96432"/>
                <a:gd name="connsiteY15" fmla="*/ 72003 h 130152"/>
                <a:gd name="connsiteX16" fmla="*/ 57785 w 96432"/>
                <a:gd name="connsiteY16" fmla="*/ 74373 h 130152"/>
                <a:gd name="connsiteX17" fmla="*/ 12396 w 96432"/>
                <a:gd name="connsiteY17" fmla="*/ 74373 h 130152"/>
                <a:gd name="connsiteX18" fmla="*/ 12396 w 96432"/>
                <a:gd name="connsiteY18" fmla="*/ 130152 h 130152"/>
                <a:gd name="connsiteX19" fmla="*/ 1 w 96432"/>
                <a:gd name="connsiteY19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432" h="130152">
                  <a:moveTo>
                    <a:pt x="12395" y="63800"/>
                  </a:moveTo>
                  <a:lnTo>
                    <a:pt x="55051" y="63800"/>
                  </a:lnTo>
                  <a:cubicBezTo>
                    <a:pt x="63678" y="63800"/>
                    <a:pt x="70666" y="61613"/>
                    <a:pt x="76013" y="57238"/>
                  </a:cubicBezTo>
                  <a:cubicBezTo>
                    <a:pt x="81360" y="52864"/>
                    <a:pt x="84034" y="46179"/>
                    <a:pt x="84034" y="37187"/>
                  </a:cubicBezTo>
                  <a:cubicBezTo>
                    <a:pt x="84034" y="28194"/>
                    <a:pt x="81360" y="21510"/>
                    <a:pt x="76013" y="17135"/>
                  </a:cubicBezTo>
                  <a:cubicBezTo>
                    <a:pt x="70666" y="12761"/>
                    <a:pt x="63678" y="10573"/>
                    <a:pt x="55051" y="10573"/>
                  </a:cubicBezTo>
                  <a:lnTo>
                    <a:pt x="12395" y="10573"/>
                  </a:lnTo>
                  <a:close/>
                  <a:moveTo>
                    <a:pt x="0" y="0"/>
                  </a:moveTo>
                  <a:lnTo>
                    <a:pt x="57785" y="0"/>
                  </a:lnTo>
                  <a:cubicBezTo>
                    <a:pt x="63618" y="0"/>
                    <a:pt x="68905" y="851"/>
                    <a:pt x="73644" y="2552"/>
                  </a:cubicBezTo>
                  <a:cubicBezTo>
                    <a:pt x="78384" y="4133"/>
                    <a:pt x="82455" y="6563"/>
                    <a:pt x="85857" y="9844"/>
                  </a:cubicBezTo>
                  <a:cubicBezTo>
                    <a:pt x="89263" y="13004"/>
                    <a:pt x="91874" y="16893"/>
                    <a:pt x="93695" y="21510"/>
                  </a:cubicBezTo>
                  <a:cubicBezTo>
                    <a:pt x="95522" y="26128"/>
                    <a:pt x="96433" y="31353"/>
                    <a:pt x="96433" y="37187"/>
                  </a:cubicBezTo>
                  <a:cubicBezTo>
                    <a:pt x="96433" y="43019"/>
                    <a:pt x="95522" y="48245"/>
                    <a:pt x="93695" y="52864"/>
                  </a:cubicBezTo>
                  <a:cubicBezTo>
                    <a:pt x="91874" y="57481"/>
                    <a:pt x="89263" y="61431"/>
                    <a:pt x="85857" y="64712"/>
                  </a:cubicBezTo>
                  <a:cubicBezTo>
                    <a:pt x="82455" y="67871"/>
                    <a:pt x="78384" y="70302"/>
                    <a:pt x="73644" y="72003"/>
                  </a:cubicBezTo>
                  <a:cubicBezTo>
                    <a:pt x="68905" y="73583"/>
                    <a:pt x="63618" y="74373"/>
                    <a:pt x="57785" y="74373"/>
                  </a:cubicBezTo>
                  <a:lnTo>
                    <a:pt x="12396" y="74373"/>
                  </a:lnTo>
                  <a:lnTo>
                    <a:pt x="12396" y="130152"/>
                  </a:lnTo>
                  <a:lnTo>
                    <a:pt x="1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6">
              <a:extLst>
                <a:ext uri="{FF2B5EF4-FFF2-40B4-BE49-F238E27FC236}">
                  <a16:creationId xmlns:a16="http://schemas.microsoft.com/office/drawing/2014/main" id="{DB16E1F3-AF09-2D69-936D-5A19385614D3}"/>
                </a:ext>
              </a:extLst>
            </p:cNvPr>
            <p:cNvSpPr/>
            <p:nvPr/>
          </p:nvSpPr>
          <p:spPr>
            <a:xfrm>
              <a:off x="13785350" y="5128497"/>
              <a:ext cx="117213" cy="130149"/>
            </a:xfrm>
            <a:custGeom>
              <a:avLst/>
              <a:gdLst>
                <a:gd name="connsiteX0" fmla="*/ 32622 w 117213"/>
                <a:gd name="connsiteY0" fmla="*/ 79113 h 130149"/>
                <a:gd name="connsiteX1" fmla="*/ 83848 w 117213"/>
                <a:gd name="connsiteY1" fmla="*/ 79113 h 130149"/>
                <a:gd name="connsiteX2" fmla="*/ 58690 w 117213"/>
                <a:gd name="connsiteY2" fmla="*/ 12396 h 130149"/>
                <a:gd name="connsiteX3" fmla="*/ 52311 w 117213"/>
                <a:gd name="connsiteY3" fmla="*/ 0 h 130149"/>
                <a:gd name="connsiteX4" fmla="*/ 66163 w 117213"/>
                <a:gd name="connsiteY4" fmla="*/ 0 h 130149"/>
                <a:gd name="connsiteX5" fmla="*/ 117214 w 117213"/>
                <a:gd name="connsiteY5" fmla="*/ 130150 h 130149"/>
                <a:gd name="connsiteX6" fmla="*/ 103898 w 117213"/>
                <a:gd name="connsiteY6" fmla="*/ 130150 h 130149"/>
                <a:gd name="connsiteX7" fmla="*/ 88042 w 117213"/>
                <a:gd name="connsiteY7" fmla="*/ 89682 h 130149"/>
                <a:gd name="connsiteX8" fmla="*/ 28797 w 117213"/>
                <a:gd name="connsiteY8" fmla="*/ 89682 h 130149"/>
                <a:gd name="connsiteX9" fmla="*/ 13118 w 117213"/>
                <a:gd name="connsiteY9" fmla="*/ 130150 h 130149"/>
                <a:gd name="connsiteX10" fmla="*/ 0 w 117213"/>
                <a:gd name="connsiteY10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13" h="130149">
                  <a:moveTo>
                    <a:pt x="32622" y="79113"/>
                  </a:moveTo>
                  <a:lnTo>
                    <a:pt x="83848" y="79113"/>
                  </a:lnTo>
                  <a:lnTo>
                    <a:pt x="58690" y="12396"/>
                  </a:lnTo>
                  <a:close/>
                  <a:moveTo>
                    <a:pt x="52311" y="0"/>
                  </a:moveTo>
                  <a:lnTo>
                    <a:pt x="66163" y="0"/>
                  </a:lnTo>
                  <a:lnTo>
                    <a:pt x="117214" y="130150"/>
                  </a:lnTo>
                  <a:lnTo>
                    <a:pt x="103898" y="130150"/>
                  </a:lnTo>
                  <a:lnTo>
                    <a:pt x="88042" y="89682"/>
                  </a:lnTo>
                  <a:lnTo>
                    <a:pt x="28797" y="89682"/>
                  </a:lnTo>
                  <a:lnTo>
                    <a:pt x="13118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7">
              <a:extLst>
                <a:ext uri="{FF2B5EF4-FFF2-40B4-BE49-F238E27FC236}">
                  <a16:creationId xmlns:a16="http://schemas.microsoft.com/office/drawing/2014/main" id="{F9352FF7-1430-D468-B02B-0FEF84210BDF}"/>
                </a:ext>
              </a:extLst>
            </p:cNvPr>
            <p:cNvSpPr/>
            <p:nvPr/>
          </p:nvSpPr>
          <p:spPr>
            <a:xfrm>
              <a:off x="13926010" y="5125761"/>
              <a:ext cx="101788" cy="135438"/>
            </a:xfrm>
            <a:custGeom>
              <a:avLst/>
              <a:gdLst>
                <a:gd name="connsiteX0" fmla="*/ 12463 w 101788"/>
                <a:gd name="connsiteY0" fmla="*/ 90049 h 135438"/>
                <a:gd name="connsiteX1" fmla="*/ 15558 w 101788"/>
                <a:gd name="connsiteY1" fmla="*/ 106820 h 135438"/>
                <a:gd name="connsiteX2" fmla="*/ 24493 w 101788"/>
                <a:gd name="connsiteY2" fmla="*/ 117575 h 135438"/>
                <a:gd name="connsiteX3" fmla="*/ 38171 w 101788"/>
                <a:gd name="connsiteY3" fmla="*/ 123408 h 135438"/>
                <a:gd name="connsiteX4" fmla="*/ 54935 w 101788"/>
                <a:gd name="connsiteY4" fmla="*/ 125049 h 135438"/>
                <a:gd name="connsiteX5" fmla="*/ 66050 w 101788"/>
                <a:gd name="connsiteY5" fmla="*/ 123591 h 135438"/>
                <a:gd name="connsiteX6" fmla="*/ 77176 w 101788"/>
                <a:gd name="connsiteY6" fmla="*/ 119033 h 135438"/>
                <a:gd name="connsiteX7" fmla="*/ 85929 w 101788"/>
                <a:gd name="connsiteY7" fmla="*/ 110829 h 135438"/>
                <a:gd name="connsiteX8" fmla="*/ 89396 w 101788"/>
                <a:gd name="connsiteY8" fmla="*/ 98616 h 135438"/>
                <a:gd name="connsiteX9" fmla="*/ 86843 w 101788"/>
                <a:gd name="connsiteY9" fmla="*/ 89139 h 135438"/>
                <a:gd name="connsiteX10" fmla="*/ 80452 w 101788"/>
                <a:gd name="connsiteY10" fmla="*/ 82393 h 135438"/>
                <a:gd name="connsiteX11" fmla="*/ 71889 w 101788"/>
                <a:gd name="connsiteY11" fmla="*/ 78018 h 135438"/>
                <a:gd name="connsiteX12" fmla="*/ 62593 w 101788"/>
                <a:gd name="connsiteY12" fmla="*/ 75102 h 135438"/>
                <a:gd name="connsiteX13" fmla="*/ 33608 w 101788"/>
                <a:gd name="connsiteY13" fmla="*/ 67992 h 135438"/>
                <a:gd name="connsiteX14" fmla="*/ 22492 w 101788"/>
                <a:gd name="connsiteY14" fmla="*/ 64347 h 135438"/>
                <a:gd name="connsiteX15" fmla="*/ 13196 w 101788"/>
                <a:gd name="connsiteY15" fmla="*/ 58514 h 135438"/>
                <a:gd name="connsiteX16" fmla="*/ 6633 w 101788"/>
                <a:gd name="connsiteY16" fmla="*/ 49582 h 135438"/>
                <a:gd name="connsiteX17" fmla="*/ 4262 w 101788"/>
                <a:gd name="connsiteY17" fmla="*/ 36640 h 135438"/>
                <a:gd name="connsiteX18" fmla="*/ 6081 w 101788"/>
                <a:gd name="connsiteY18" fmla="*/ 25520 h 135438"/>
                <a:gd name="connsiteX19" fmla="*/ 12834 w 101788"/>
                <a:gd name="connsiteY19" fmla="*/ 13490 h 135438"/>
                <a:gd name="connsiteX20" fmla="*/ 26683 w 101788"/>
                <a:gd name="connsiteY20" fmla="*/ 4011 h 135438"/>
                <a:gd name="connsiteX21" fmla="*/ 49105 w 101788"/>
                <a:gd name="connsiteY21" fmla="*/ 0 h 135438"/>
                <a:gd name="connsiteX22" fmla="*/ 67517 w 101788"/>
                <a:gd name="connsiteY22" fmla="*/ 2553 h 135438"/>
                <a:gd name="connsiteX23" fmla="*/ 82833 w 101788"/>
                <a:gd name="connsiteY23" fmla="*/ 10208 h 135438"/>
                <a:gd name="connsiteX24" fmla="*/ 93216 w 101788"/>
                <a:gd name="connsiteY24" fmla="*/ 22968 h 135438"/>
                <a:gd name="connsiteX25" fmla="*/ 97226 w 101788"/>
                <a:gd name="connsiteY25" fmla="*/ 40468 h 135438"/>
                <a:gd name="connsiteX26" fmla="*/ 84834 w 101788"/>
                <a:gd name="connsiteY26" fmla="*/ 40468 h 135438"/>
                <a:gd name="connsiteX27" fmla="*/ 81376 w 101788"/>
                <a:gd name="connsiteY27" fmla="*/ 27525 h 135438"/>
                <a:gd name="connsiteX28" fmla="*/ 73527 w 101788"/>
                <a:gd name="connsiteY28" fmla="*/ 18230 h 135438"/>
                <a:gd name="connsiteX29" fmla="*/ 62412 w 101788"/>
                <a:gd name="connsiteY29" fmla="*/ 12579 h 135438"/>
                <a:gd name="connsiteX30" fmla="*/ 49286 w 101788"/>
                <a:gd name="connsiteY30" fmla="*/ 10574 h 135438"/>
                <a:gd name="connsiteX31" fmla="*/ 36885 w 101788"/>
                <a:gd name="connsiteY31" fmla="*/ 12032 h 135438"/>
                <a:gd name="connsiteX32" fmla="*/ 26503 w 101788"/>
                <a:gd name="connsiteY32" fmla="*/ 16406 h 135438"/>
                <a:gd name="connsiteX33" fmla="*/ 19387 w 101788"/>
                <a:gd name="connsiteY33" fmla="*/ 24245 h 135438"/>
                <a:gd name="connsiteX34" fmla="*/ 16663 w 101788"/>
                <a:gd name="connsiteY34" fmla="*/ 36458 h 135438"/>
                <a:gd name="connsiteX35" fmla="*/ 18120 w 101788"/>
                <a:gd name="connsiteY35" fmla="*/ 44479 h 135438"/>
                <a:gd name="connsiteX36" fmla="*/ 22492 w 101788"/>
                <a:gd name="connsiteY36" fmla="*/ 50129 h 135438"/>
                <a:gd name="connsiteX37" fmla="*/ 28693 w 101788"/>
                <a:gd name="connsiteY37" fmla="*/ 53957 h 135438"/>
                <a:gd name="connsiteX38" fmla="*/ 36351 w 101788"/>
                <a:gd name="connsiteY38" fmla="*/ 56327 h 135438"/>
                <a:gd name="connsiteX39" fmla="*/ 68060 w 101788"/>
                <a:gd name="connsiteY39" fmla="*/ 64165 h 135438"/>
                <a:gd name="connsiteX40" fmla="*/ 81005 w 101788"/>
                <a:gd name="connsiteY40" fmla="*/ 68722 h 135438"/>
                <a:gd name="connsiteX41" fmla="*/ 91758 w 101788"/>
                <a:gd name="connsiteY41" fmla="*/ 75285 h 135438"/>
                <a:gd name="connsiteX42" fmla="*/ 99045 w 101788"/>
                <a:gd name="connsiteY42" fmla="*/ 84764 h 135438"/>
                <a:gd name="connsiteX43" fmla="*/ 101788 w 101788"/>
                <a:gd name="connsiteY43" fmla="*/ 98435 h 135438"/>
                <a:gd name="connsiteX44" fmla="*/ 101236 w 101788"/>
                <a:gd name="connsiteY44" fmla="*/ 104268 h 135438"/>
                <a:gd name="connsiteX45" fmla="*/ 99045 w 101788"/>
                <a:gd name="connsiteY45" fmla="*/ 112106 h 135438"/>
                <a:gd name="connsiteX46" fmla="*/ 94130 w 101788"/>
                <a:gd name="connsiteY46" fmla="*/ 120309 h 135438"/>
                <a:gd name="connsiteX47" fmla="*/ 85386 w 101788"/>
                <a:gd name="connsiteY47" fmla="*/ 127966 h 135438"/>
                <a:gd name="connsiteX48" fmla="*/ 71708 w 101788"/>
                <a:gd name="connsiteY48" fmla="*/ 133252 h 135438"/>
                <a:gd name="connsiteX49" fmla="*/ 52020 w 101788"/>
                <a:gd name="connsiteY49" fmla="*/ 135439 h 135438"/>
                <a:gd name="connsiteX50" fmla="*/ 30693 w 101788"/>
                <a:gd name="connsiteY50" fmla="*/ 132887 h 135438"/>
                <a:gd name="connsiteX51" fmla="*/ 13920 w 101788"/>
                <a:gd name="connsiteY51" fmla="*/ 124684 h 135438"/>
                <a:gd name="connsiteX52" fmla="*/ 3166 w 101788"/>
                <a:gd name="connsiteY52" fmla="*/ 110648 h 135438"/>
                <a:gd name="connsiteX53" fmla="*/ 71 w 101788"/>
                <a:gd name="connsiteY53" fmla="*/ 9005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788" h="135438">
                  <a:moveTo>
                    <a:pt x="12463" y="90049"/>
                  </a:moveTo>
                  <a:cubicBezTo>
                    <a:pt x="12348" y="96733"/>
                    <a:pt x="13377" y="102323"/>
                    <a:pt x="15558" y="106820"/>
                  </a:cubicBezTo>
                  <a:cubicBezTo>
                    <a:pt x="17749" y="111316"/>
                    <a:pt x="20730" y="114901"/>
                    <a:pt x="24493" y="117575"/>
                  </a:cubicBezTo>
                  <a:cubicBezTo>
                    <a:pt x="28388" y="120248"/>
                    <a:pt x="32941" y="122192"/>
                    <a:pt x="38171" y="123408"/>
                  </a:cubicBezTo>
                  <a:cubicBezTo>
                    <a:pt x="43390" y="124501"/>
                    <a:pt x="48982" y="125049"/>
                    <a:pt x="54935" y="125049"/>
                  </a:cubicBezTo>
                  <a:cubicBezTo>
                    <a:pt x="58335" y="125049"/>
                    <a:pt x="62040" y="124562"/>
                    <a:pt x="66050" y="123591"/>
                  </a:cubicBezTo>
                  <a:cubicBezTo>
                    <a:pt x="70070" y="122618"/>
                    <a:pt x="73775" y="121099"/>
                    <a:pt x="77176" y="119033"/>
                  </a:cubicBezTo>
                  <a:cubicBezTo>
                    <a:pt x="80700" y="116845"/>
                    <a:pt x="83614" y="114111"/>
                    <a:pt x="85929" y="110829"/>
                  </a:cubicBezTo>
                  <a:cubicBezTo>
                    <a:pt x="88234" y="107428"/>
                    <a:pt x="89396" y="103357"/>
                    <a:pt x="89396" y="98616"/>
                  </a:cubicBezTo>
                  <a:cubicBezTo>
                    <a:pt x="89396" y="94971"/>
                    <a:pt x="88539" y="91811"/>
                    <a:pt x="86843" y="89139"/>
                  </a:cubicBezTo>
                  <a:cubicBezTo>
                    <a:pt x="85253" y="86464"/>
                    <a:pt x="83129" y="84216"/>
                    <a:pt x="80452" y="82393"/>
                  </a:cubicBezTo>
                  <a:cubicBezTo>
                    <a:pt x="77909" y="80571"/>
                    <a:pt x="75051" y="79112"/>
                    <a:pt x="71889" y="78018"/>
                  </a:cubicBezTo>
                  <a:cubicBezTo>
                    <a:pt x="68736" y="76803"/>
                    <a:pt x="65631" y="75830"/>
                    <a:pt x="62593" y="75102"/>
                  </a:cubicBezTo>
                  <a:lnTo>
                    <a:pt x="33608" y="67992"/>
                  </a:lnTo>
                  <a:cubicBezTo>
                    <a:pt x="29846" y="67021"/>
                    <a:pt x="26141" y="65805"/>
                    <a:pt x="22492" y="64347"/>
                  </a:cubicBezTo>
                  <a:cubicBezTo>
                    <a:pt x="18968" y="62889"/>
                    <a:pt x="15863" y="60945"/>
                    <a:pt x="13196" y="58514"/>
                  </a:cubicBezTo>
                  <a:cubicBezTo>
                    <a:pt x="10520" y="56084"/>
                    <a:pt x="8338" y="53107"/>
                    <a:pt x="6633" y="49582"/>
                  </a:cubicBezTo>
                  <a:cubicBezTo>
                    <a:pt x="5052" y="46058"/>
                    <a:pt x="4262" y="41743"/>
                    <a:pt x="4262" y="36640"/>
                  </a:cubicBezTo>
                  <a:cubicBezTo>
                    <a:pt x="4262" y="33480"/>
                    <a:pt x="4871" y="29774"/>
                    <a:pt x="6081" y="25520"/>
                  </a:cubicBezTo>
                  <a:cubicBezTo>
                    <a:pt x="7300" y="21267"/>
                    <a:pt x="9548" y="17256"/>
                    <a:pt x="12834" y="13490"/>
                  </a:cubicBezTo>
                  <a:cubicBezTo>
                    <a:pt x="16225" y="9722"/>
                    <a:pt x="20845" y="6563"/>
                    <a:pt x="26683" y="4011"/>
                  </a:cubicBezTo>
                  <a:cubicBezTo>
                    <a:pt x="32513" y="1337"/>
                    <a:pt x="39990" y="0"/>
                    <a:pt x="49105" y="0"/>
                  </a:cubicBezTo>
                  <a:cubicBezTo>
                    <a:pt x="55554" y="0"/>
                    <a:pt x="61688" y="852"/>
                    <a:pt x="67517" y="2553"/>
                  </a:cubicBezTo>
                  <a:cubicBezTo>
                    <a:pt x="73356" y="4254"/>
                    <a:pt x="78452" y="6806"/>
                    <a:pt x="82833" y="10208"/>
                  </a:cubicBezTo>
                  <a:cubicBezTo>
                    <a:pt x="87205" y="13611"/>
                    <a:pt x="90663" y="17864"/>
                    <a:pt x="93216" y="22968"/>
                  </a:cubicBezTo>
                  <a:cubicBezTo>
                    <a:pt x="95892" y="27950"/>
                    <a:pt x="97226" y="33784"/>
                    <a:pt x="97226" y="40468"/>
                  </a:cubicBezTo>
                  <a:lnTo>
                    <a:pt x="84834" y="40468"/>
                  </a:lnTo>
                  <a:cubicBezTo>
                    <a:pt x="84595" y="35485"/>
                    <a:pt x="83433" y="31172"/>
                    <a:pt x="81376" y="27525"/>
                  </a:cubicBezTo>
                  <a:cubicBezTo>
                    <a:pt x="79423" y="23759"/>
                    <a:pt x="76814" y="20660"/>
                    <a:pt x="73527" y="18230"/>
                  </a:cubicBezTo>
                  <a:cubicBezTo>
                    <a:pt x="70365" y="15677"/>
                    <a:pt x="66660" y="13793"/>
                    <a:pt x="62412" y="12579"/>
                  </a:cubicBezTo>
                  <a:cubicBezTo>
                    <a:pt x="58278" y="11241"/>
                    <a:pt x="53906" y="10574"/>
                    <a:pt x="49286" y="10574"/>
                  </a:cubicBezTo>
                  <a:cubicBezTo>
                    <a:pt x="45038" y="10574"/>
                    <a:pt x="40895" y="11059"/>
                    <a:pt x="36885" y="12032"/>
                  </a:cubicBezTo>
                  <a:cubicBezTo>
                    <a:pt x="33008" y="12882"/>
                    <a:pt x="29541" y="14340"/>
                    <a:pt x="26503" y="16406"/>
                  </a:cubicBezTo>
                  <a:cubicBezTo>
                    <a:pt x="23588" y="18351"/>
                    <a:pt x="21216" y="20964"/>
                    <a:pt x="19387" y="24245"/>
                  </a:cubicBezTo>
                  <a:cubicBezTo>
                    <a:pt x="17568" y="27525"/>
                    <a:pt x="16663" y="31596"/>
                    <a:pt x="16663" y="36458"/>
                  </a:cubicBezTo>
                  <a:cubicBezTo>
                    <a:pt x="16663" y="39496"/>
                    <a:pt x="17149" y="42169"/>
                    <a:pt x="18120" y="44479"/>
                  </a:cubicBezTo>
                  <a:cubicBezTo>
                    <a:pt x="19216" y="46666"/>
                    <a:pt x="20673" y="48550"/>
                    <a:pt x="22492" y="50129"/>
                  </a:cubicBezTo>
                  <a:cubicBezTo>
                    <a:pt x="24321" y="51709"/>
                    <a:pt x="26379" y="52985"/>
                    <a:pt x="28693" y="53957"/>
                  </a:cubicBezTo>
                  <a:cubicBezTo>
                    <a:pt x="31113" y="54930"/>
                    <a:pt x="33665" y="55719"/>
                    <a:pt x="36351" y="56327"/>
                  </a:cubicBezTo>
                  <a:lnTo>
                    <a:pt x="68060" y="64165"/>
                  </a:lnTo>
                  <a:cubicBezTo>
                    <a:pt x="72680" y="65381"/>
                    <a:pt x="76995" y="66900"/>
                    <a:pt x="81005" y="68722"/>
                  </a:cubicBezTo>
                  <a:cubicBezTo>
                    <a:pt x="85138" y="70424"/>
                    <a:pt x="88720" y="72611"/>
                    <a:pt x="91758" y="75285"/>
                  </a:cubicBezTo>
                  <a:cubicBezTo>
                    <a:pt x="94921" y="77836"/>
                    <a:pt x="97349" y="80997"/>
                    <a:pt x="99045" y="84764"/>
                  </a:cubicBezTo>
                  <a:cubicBezTo>
                    <a:pt x="100874" y="88531"/>
                    <a:pt x="101788" y="93088"/>
                    <a:pt x="101788" y="98435"/>
                  </a:cubicBezTo>
                  <a:cubicBezTo>
                    <a:pt x="101788" y="99893"/>
                    <a:pt x="101598" y="101837"/>
                    <a:pt x="101236" y="104268"/>
                  </a:cubicBezTo>
                  <a:cubicBezTo>
                    <a:pt x="100998" y="106698"/>
                    <a:pt x="100274" y="109311"/>
                    <a:pt x="99045" y="112106"/>
                  </a:cubicBezTo>
                  <a:cubicBezTo>
                    <a:pt x="97950" y="114780"/>
                    <a:pt x="96321" y="117515"/>
                    <a:pt x="94130" y="120309"/>
                  </a:cubicBezTo>
                  <a:cubicBezTo>
                    <a:pt x="92063" y="123105"/>
                    <a:pt x="89148" y="125657"/>
                    <a:pt x="85386" y="127966"/>
                  </a:cubicBezTo>
                  <a:cubicBezTo>
                    <a:pt x="81738" y="130153"/>
                    <a:pt x="77176" y="131915"/>
                    <a:pt x="71708" y="133252"/>
                  </a:cubicBezTo>
                  <a:cubicBezTo>
                    <a:pt x="66241" y="134710"/>
                    <a:pt x="59678" y="135439"/>
                    <a:pt x="52020" y="135439"/>
                  </a:cubicBezTo>
                  <a:cubicBezTo>
                    <a:pt x="44371" y="135439"/>
                    <a:pt x="37256" y="134588"/>
                    <a:pt x="30693" y="132887"/>
                  </a:cubicBezTo>
                  <a:cubicBezTo>
                    <a:pt x="24131" y="131064"/>
                    <a:pt x="18540" y="128330"/>
                    <a:pt x="13920" y="124684"/>
                  </a:cubicBezTo>
                  <a:cubicBezTo>
                    <a:pt x="9300" y="121039"/>
                    <a:pt x="5719" y="116359"/>
                    <a:pt x="3166" y="110648"/>
                  </a:cubicBezTo>
                  <a:cubicBezTo>
                    <a:pt x="737" y="104937"/>
                    <a:pt x="-291" y="98070"/>
                    <a:pt x="71" y="9005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8">
              <a:extLst>
                <a:ext uri="{FF2B5EF4-FFF2-40B4-BE49-F238E27FC236}">
                  <a16:creationId xmlns:a16="http://schemas.microsoft.com/office/drawing/2014/main" id="{904C412A-1E60-77E5-DBD8-D98505DB8E11}"/>
                </a:ext>
              </a:extLst>
            </p:cNvPr>
            <p:cNvSpPr/>
            <p:nvPr/>
          </p:nvSpPr>
          <p:spPr>
            <a:xfrm>
              <a:off x="14066584" y="5128495"/>
              <a:ext cx="12392" cy="130149"/>
            </a:xfrm>
            <a:custGeom>
              <a:avLst/>
              <a:gdLst>
                <a:gd name="connsiteX0" fmla="*/ 0 w 12392"/>
                <a:gd name="connsiteY0" fmla="*/ 0 h 130149"/>
                <a:gd name="connsiteX1" fmla="*/ 12392 w 12392"/>
                <a:gd name="connsiteY1" fmla="*/ 0 h 130149"/>
                <a:gd name="connsiteX2" fmla="*/ 12392 w 12392"/>
                <a:gd name="connsiteY2" fmla="*/ 130150 h 130149"/>
                <a:gd name="connsiteX3" fmla="*/ 0 w 12392"/>
                <a:gd name="connsiteY3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2" h="130149">
                  <a:moveTo>
                    <a:pt x="0" y="0"/>
                  </a:moveTo>
                  <a:lnTo>
                    <a:pt x="12392" y="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19">
              <a:extLst>
                <a:ext uri="{FF2B5EF4-FFF2-40B4-BE49-F238E27FC236}">
                  <a16:creationId xmlns:a16="http://schemas.microsoft.com/office/drawing/2014/main" id="{E83F433E-8C74-F245-3D3C-7D41C075FDC1}"/>
                </a:ext>
              </a:extLst>
            </p:cNvPr>
            <p:cNvSpPr/>
            <p:nvPr/>
          </p:nvSpPr>
          <p:spPr>
            <a:xfrm>
              <a:off x="14110113" y="5128495"/>
              <a:ext cx="110823" cy="130149"/>
            </a:xfrm>
            <a:custGeom>
              <a:avLst/>
              <a:gdLst>
                <a:gd name="connsiteX0" fmla="*/ 0 w 110823"/>
                <a:gd name="connsiteY0" fmla="*/ 0 h 130149"/>
                <a:gd name="connsiteX1" fmla="*/ 13125 w 110823"/>
                <a:gd name="connsiteY1" fmla="*/ 0 h 130149"/>
                <a:gd name="connsiteX2" fmla="*/ 55416 w 110823"/>
                <a:gd name="connsiteY2" fmla="*/ 116481 h 130149"/>
                <a:gd name="connsiteX3" fmla="*/ 55778 w 110823"/>
                <a:gd name="connsiteY3" fmla="*/ 116481 h 130149"/>
                <a:gd name="connsiteX4" fmla="*/ 97707 w 110823"/>
                <a:gd name="connsiteY4" fmla="*/ 0 h 130149"/>
                <a:gd name="connsiteX5" fmla="*/ 110823 w 110823"/>
                <a:gd name="connsiteY5" fmla="*/ 0 h 130149"/>
                <a:gd name="connsiteX6" fmla="*/ 62522 w 110823"/>
                <a:gd name="connsiteY6" fmla="*/ 130150 h 130149"/>
                <a:gd name="connsiteX7" fmla="*/ 48120 w 110823"/>
                <a:gd name="connsiteY7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23" h="130149">
                  <a:moveTo>
                    <a:pt x="0" y="0"/>
                  </a:moveTo>
                  <a:lnTo>
                    <a:pt x="13125" y="0"/>
                  </a:lnTo>
                  <a:lnTo>
                    <a:pt x="55416" y="116481"/>
                  </a:lnTo>
                  <a:lnTo>
                    <a:pt x="55778" y="116481"/>
                  </a:lnTo>
                  <a:lnTo>
                    <a:pt x="97707" y="0"/>
                  </a:lnTo>
                  <a:lnTo>
                    <a:pt x="110823" y="0"/>
                  </a:lnTo>
                  <a:lnTo>
                    <a:pt x="62522" y="130150"/>
                  </a:lnTo>
                  <a:lnTo>
                    <a:pt x="4812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2">
              <a:extLst>
                <a:ext uri="{FF2B5EF4-FFF2-40B4-BE49-F238E27FC236}">
                  <a16:creationId xmlns:a16="http://schemas.microsoft.com/office/drawing/2014/main" id="{00894F11-6121-75E0-2BBA-77050317E5CF}"/>
                </a:ext>
              </a:extLst>
            </p:cNvPr>
            <p:cNvSpPr/>
            <p:nvPr/>
          </p:nvSpPr>
          <p:spPr>
            <a:xfrm>
              <a:off x="14250416" y="5128495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78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78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3">
              <a:extLst>
                <a:ext uri="{FF2B5EF4-FFF2-40B4-BE49-F238E27FC236}">
                  <a16:creationId xmlns:a16="http://schemas.microsoft.com/office/drawing/2014/main" id="{85B733AD-CADD-1451-FCBE-DE2A6C13C022}"/>
                </a:ext>
              </a:extLst>
            </p:cNvPr>
            <p:cNvSpPr/>
            <p:nvPr/>
          </p:nvSpPr>
          <p:spPr>
            <a:xfrm>
              <a:off x="14393520" y="5092411"/>
              <a:ext cx="33356" cy="166241"/>
            </a:xfrm>
            <a:custGeom>
              <a:avLst/>
              <a:gdLst>
                <a:gd name="connsiteX0" fmla="*/ 9296 w 33356"/>
                <a:gd name="connsiteY0" fmla="*/ 25702 h 166241"/>
                <a:gd name="connsiteX1" fmla="*/ 0 w 33356"/>
                <a:gd name="connsiteY1" fmla="*/ 25702 h 166241"/>
                <a:gd name="connsiteX2" fmla="*/ 19145 w 33356"/>
                <a:gd name="connsiteY2" fmla="*/ 0 h 166241"/>
                <a:gd name="connsiteX3" fmla="*/ 33357 w 33356"/>
                <a:gd name="connsiteY3" fmla="*/ 0 h 166241"/>
                <a:gd name="connsiteX4" fmla="*/ 4563 w 33356"/>
                <a:gd name="connsiteY4" fmla="*/ 36092 h 166241"/>
                <a:gd name="connsiteX5" fmla="*/ 16954 w 33356"/>
                <a:gd name="connsiteY5" fmla="*/ 36092 h 166241"/>
                <a:gd name="connsiteX6" fmla="*/ 16954 w 33356"/>
                <a:gd name="connsiteY6" fmla="*/ 166242 h 166241"/>
                <a:gd name="connsiteX7" fmla="*/ 4563 w 33356"/>
                <a:gd name="connsiteY7" fmla="*/ 166242 h 16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6" h="166241">
                  <a:moveTo>
                    <a:pt x="9296" y="25702"/>
                  </a:moveTo>
                  <a:lnTo>
                    <a:pt x="0" y="25702"/>
                  </a:lnTo>
                  <a:lnTo>
                    <a:pt x="19145" y="0"/>
                  </a:lnTo>
                  <a:lnTo>
                    <a:pt x="33357" y="0"/>
                  </a:lnTo>
                  <a:close/>
                  <a:moveTo>
                    <a:pt x="4563" y="36092"/>
                  </a:moveTo>
                  <a:lnTo>
                    <a:pt x="16954" y="36092"/>
                  </a:lnTo>
                  <a:lnTo>
                    <a:pt x="16954" y="166242"/>
                  </a:lnTo>
                  <a:lnTo>
                    <a:pt x="4563" y="16624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4">
              <a:extLst>
                <a:ext uri="{FF2B5EF4-FFF2-40B4-BE49-F238E27FC236}">
                  <a16:creationId xmlns:a16="http://schemas.microsoft.com/office/drawing/2014/main" id="{1AEF3477-882C-38D5-7A29-3A10D9200F85}"/>
                </a:ext>
              </a:extLst>
            </p:cNvPr>
            <p:cNvSpPr/>
            <p:nvPr/>
          </p:nvSpPr>
          <p:spPr>
            <a:xfrm>
              <a:off x="14455775" y="5128495"/>
              <a:ext cx="102079" cy="130149"/>
            </a:xfrm>
            <a:custGeom>
              <a:avLst/>
              <a:gdLst>
                <a:gd name="connsiteX0" fmla="*/ 0 w 102079"/>
                <a:gd name="connsiteY0" fmla="*/ 0 h 130149"/>
                <a:gd name="connsiteX1" fmla="*/ 12392 w 102079"/>
                <a:gd name="connsiteY1" fmla="*/ 0 h 130149"/>
                <a:gd name="connsiteX2" fmla="*/ 12392 w 102079"/>
                <a:gd name="connsiteY2" fmla="*/ 56509 h 130149"/>
                <a:gd name="connsiteX3" fmla="*/ 89678 w 102079"/>
                <a:gd name="connsiteY3" fmla="*/ 56509 h 130149"/>
                <a:gd name="connsiteX4" fmla="*/ 89678 w 102079"/>
                <a:gd name="connsiteY4" fmla="*/ 0 h 130149"/>
                <a:gd name="connsiteX5" fmla="*/ 102080 w 102079"/>
                <a:gd name="connsiteY5" fmla="*/ 0 h 130149"/>
                <a:gd name="connsiteX6" fmla="*/ 102080 w 102079"/>
                <a:gd name="connsiteY6" fmla="*/ 130150 h 130149"/>
                <a:gd name="connsiteX7" fmla="*/ 89678 w 102079"/>
                <a:gd name="connsiteY7" fmla="*/ 130150 h 130149"/>
                <a:gd name="connsiteX8" fmla="*/ 89678 w 102079"/>
                <a:gd name="connsiteY8" fmla="*/ 67079 h 130149"/>
                <a:gd name="connsiteX9" fmla="*/ 12392 w 102079"/>
                <a:gd name="connsiteY9" fmla="*/ 67079 h 130149"/>
                <a:gd name="connsiteX10" fmla="*/ 12392 w 102079"/>
                <a:gd name="connsiteY10" fmla="*/ 130150 h 130149"/>
                <a:gd name="connsiteX11" fmla="*/ 0 w 102079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079" h="130149">
                  <a:moveTo>
                    <a:pt x="0" y="0"/>
                  </a:moveTo>
                  <a:lnTo>
                    <a:pt x="12392" y="0"/>
                  </a:lnTo>
                  <a:lnTo>
                    <a:pt x="12392" y="56509"/>
                  </a:lnTo>
                  <a:lnTo>
                    <a:pt x="89678" y="56509"/>
                  </a:lnTo>
                  <a:lnTo>
                    <a:pt x="89678" y="0"/>
                  </a:lnTo>
                  <a:lnTo>
                    <a:pt x="102080" y="0"/>
                  </a:lnTo>
                  <a:lnTo>
                    <a:pt x="102080" y="130150"/>
                  </a:lnTo>
                  <a:lnTo>
                    <a:pt x="89678" y="130150"/>
                  </a:lnTo>
                  <a:lnTo>
                    <a:pt x="89678" y="67079"/>
                  </a:lnTo>
                  <a:lnTo>
                    <a:pt x="12392" y="67079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5">
              <a:extLst>
                <a:ext uri="{FF2B5EF4-FFF2-40B4-BE49-F238E27FC236}">
                  <a16:creationId xmlns:a16="http://schemas.microsoft.com/office/drawing/2014/main" id="{372E8E0C-6746-AD7D-5852-8B00C5B4BEC3}"/>
                </a:ext>
              </a:extLst>
            </p:cNvPr>
            <p:cNvSpPr/>
            <p:nvPr/>
          </p:nvSpPr>
          <p:spPr>
            <a:xfrm>
              <a:off x="14595497" y="5125769"/>
              <a:ext cx="122682" cy="135437"/>
            </a:xfrm>
            <a:custGeom>
              <a:avLst/>
              <a:gdLst>
                <a:gd name="connsiteX0" fmla="*/ 12392 w 122682"/>
                <a:gd name="connsiteY0" fmla="*/ 67810 h 135437"/>
                <a:gd name="connsiteX1" fmla="*/ 15126 w 122682"/>
                <a:gd name="connsiteY1" fmla="*/ 88773 h 135437"/>
                <a:gd name="connsiteX2" fmla="*/ 23879 w 122682"/>
                <a:gd name="connsiteY2" fmla="*/ 107184 h 135437"/>
                <a:gd name="connsiteX3" fmla="*/ 39195 w 122682"/>
                <a:gd name="connsiteY3" fmla="*/ 120126 h 135437"/>
                <a:gd name="connsiteX4" fmla="*/ 61427 w 122682"/>
                <a:gd name="connsiteY4" fmla="*/ 125048 h 135437"/>
                <a:gd name="connsiteX5" fmla="*/ 83487 w 122682"/>
                <a:gd name="connsiteY5" fmla="*/ 120126 h 135437"/>
                <a:gd name="connsiteX6" fmla="*/ 98612 w 122682"/>
                <a:gd name="connsiteY6" fmla="*/ 107184 h 135437"/>
                <a:gd name="connsiteX7" fmla="*/ 107356 w 122682"/>
                <a:gd name="connsiteY7" fmla="*/ 88773 h 135437"/>
                <a:gd name="connsiteX8" fmla="*/ 110280 w 122682"/>
                <a:gd name="connsiteY8" fmla="*/ 67810 h 135437"/>
                <a:gd name="connsiteX9" fmla="*/ 107356 w 122682"/>
                <a:gd name="connsiteY9" fmla="*/ 46847 h 135437"/>
                <a:gd name="connsiteX10" fmla="*/ 98612 w 122682"/>
                <a:gd name="connsiteY10" fmla="*/ 28618 h 135437"/>
                <a:gd name="connsiteX11" fmla="*/ 83487 w 122682"/>
                <a:gd name="connsiteY11" fmla="*/ 15494 h 135437"/>
                <a:gd name="connsiteX12" fmla="*/ 61427 w 122682"/>
                <a:gd name="connsiteY12" fmla="*/ 10573 h 135437"/>
                <a:gd name="connsiteX13" fmla="*/ 39195 w 122682"/>
                <a:gd name="connsiteY13" fmla="*/ 15494 h 135437"/>
                <a:gd name="connsiteX14" fmla="*/ 23879 w 122682"/>
                <a:gd name="connsiteY14" fmla="*/ 28618 h 135437"/>
                <a:gd name="connsiteX15" fmla="*/ 15126 w 122682"/>
                <a:gd name="connsiteY15" fmla="*/ 46847 h 135437"/>
                <a:gd name="connsiteX16" fmla="*/ 12392 w 122682"/>
                <a:gd name="connsiteY16" fmla="*/ 67810 h 135437"/>
                <a:gd name="connsiteX17" fmla="*/ 0 w 122682"/>
                <a:gd name="connsiteY17" fmla="*/ 67810 h 135437"/>
                <a:gd name="connsiteX18" fmla="*/ 3820 w 122682"/>
                <a:gd name="connsiteY18" fmla="*/ 42108 h 135437"/>
                <a:gd name="connsiteX19" fmla="*/ 15307 w 122682"/>
                <a:gd name="connsiteY19" fmla="*/ 20599 h 135437"/>
                <a:gd name="connsiteX20" fmla="*/ 34452 w 122682"/>
                <a:gd name="connsiteY20" fmla="*/ 5651 h 135437"/>
                <a:gd name="connsiteX21" fmla="*/ 61427 w 122682"/>
                <a:gd name="connsiteY21" fmla="*/ 0 h 135437"/>
                <a:gd name="connsiteX22" fmla="*/ 88230 w 122682"/>
                <a:gd name="connsiteY22" fmla="*/ 5651 h 135437"/>
                <a:gd name="connsiteX23" fmla="*/ 107356 w 122682"/>
                <a:gd name="connsiteY23" fmla="*/ 20599 h 135437"/>
                <a:gd name="connsiteX24" fmla="*/ 118843 w 122682"/>
                <a:gd name="connsiteY24" fmla="*/ 42108 h 135437"/>
                <a:gd name="connsiteX25" fmla="*/ 122682 w 122682"/>
                <a:gd name="connsiteY25" fmla="*/ 67810 h 135437"/>
                <a:gd name="connsiteX26" fmla="*/ 118843 w 122682"/>
                <a:gd name="connsiteY26" fmla="*/ 93513 h 135437"/>
                <a:gd name="connsiteX27" fmla="*/ 107356 w 122682"/>
                <a:gd name="connsiteY27" fmla="*/ 115023 h 135437"/>
                <a:gd name="connsiteX28" fmla="*/ 88230 w 122682"/>
                <a:gd name="connsiteY28" fmla="*/ 129970 h 135437"/>
                <a:gd name="connsiteX29" fmla="*/ 61427 w 122682"/>
                <a:gd name="connsiteY29" fmla="*/ 135438 h 135437"/>
                <a:gd name="connsiteX30" fmla="*/ 34452 w 122682"/>
                <a:gd name="connsiteY30" fmla="*/ 129970 h 135437"/>
                <a:gd name="connsiteX31" fmla="*/ 15307 w 122682"/>
                <a:gd name="connsiteY31" fmla="*/ 115023 h 135437"/>
                <a:gd name="connsiteX32" fmla="*/ 3820 w 122682"/>
                <a:gd name="connsiteY32" fmla="*/ 93513 h 135437"/>
                <a:gd name="connsiteX33" fmla="*/ 0 w 122682"/>
                <a:gd name="connsiteY33" fmla="*/ 67810 h 13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7">
                  <a:moveTo>
                    <a:pt x="12392" y="67810"/>
                  </a:moveTo>
                  <a:cubicBezTo>
                    <a:pt x="12392" y="74859"/>
                    <a:pt x="13297" y="81845"/>
                    <a:pt x="15126" y="88773"/>
                  </a:cubicBezTo>
                  <a:cubicBezTo>
                    <a:pt x="17069" y="95578"/>
                    <a:pt x="19993" y="101716"/>
                    <a:pt x="23879" y="107184"/>
                  </a:cubicBezTo>
                  <a:cubicBezTo>
                    <a:pt x="27889" y="112531"/>
                    <a:pt x="32995" y="116845"/>
                    <a:pt x="39195" y="120126"/>
                  </a:cubicBezTo>
                  <a:cubicBezTo>
                    <a:pt x="45387" y="123407"/>
                    <a:pt x="52797" y="125048"/>
                    <a:pt x="61427" y="125048"/>
                  </a:cubicBezTo>
                  <a:cubicBezTo>
                    <a:pt x="70056" y="125048"/>
                    <a:pt x="77410" y="123407"/>
                    <a:pt x="83487" y="120126"/>
                  </a:cubicBezTo>
                  <a:cubicBezTo>
                    <a:pt x="89687" y="116845"/>
                    <a:pt x="94726" y="112531"/>
                    <a:pt x="98612" y="107184"/>
                  </a:cubicBezTo>
                  <a:cubicBezTo>
                    <a:pt x="102622" y="101716"/>
                    <a:pt x="105537" y="95579"/>
                    <a:pt x="107356" y="88773"/>
                  </a:cubicBezTo>
                  <a:cubicBezTo>
                    <a:pt x="109309" y="81845"/>
                    <a:pt x="110280" y="74859"/>
                    <a:pt x="110280" y="67810"/>
                  </a:cubicBezTo>
                  <a:cubicBezTo>
                    <a:pt x="110280" y="60641"/>
                    <a:pt x="109309" y="53652"/>
                    <a:pt x="107356" y="46847"/>
                  </a:cubicBezTo>
                  <a:cubicBezTo>
                    <a:pt x="105537" y="40042"/>
                    <a:pt x="102622" y="33965"/>
                    <a:pt x="98612" y="28618"/>
                  </a:cubicBezTo>
                  <a:cubicBezTo>
                    <a:pt x="94726" y="23150"/>
                    <a:pt x="89687" y="18775"/>
                    <a:pt x="83487" y="15494"/>
                  </a:cubicBezTo>
                  <a:cubicBezTo>
                    <a:pt x="77410" y="12213"/>
                    <a:pt x="70056" y="10573"/>
                    <a:pt x="61427" y="10573"/>
                  </a:cubicBezTo>
                  <a:cubicBezTo>
                    <a:pt x="52797" y="10573"/>
                    <a:pt x="45387" y="12213"/>
                    <a:pt x="39195" y="15494"/>
                  </a:cubicBezTo>
                  <a:cubicBezTo>
                    <a:pt x="32995" y="18775"/>
                    <a:pt x="27889" y="23151"/>
                    <a:pt x="23879" y="28618"/>
                  </a:cubicBezTo>
                  <a:cubicBezTo>
                    <a:pt x="19993" y="33965"/>
                    <a:pt x="17069" y="40041"/>
                    <a:pt x="15126" y="46847"/>
                  </a:cubicBezTo>
                  <a:cubicBezTo>
                    <a:pt x="13306" y="53652"/>
                    <a:pt x="12392" y="60641"/>
                    <a:pt x="12392" y="67810"/>
                  </a:cubicBezTo>
                  <a:close/>
                  <a:moveTo>
                    <a:pt x="0" y="67810"/>
                  </a:moveTo>
                  <a:cubicBezTo>
                    <a:pt x="0" y="58818"/>
                    <a:pt x="1267" y="50250"/>
                    <a:pt x="3820" y="42108"/>
                  </a:cubicBezTo>
                  <a:cubicBezTo>
                    <a:pt x="6372" y="33966"/>
                    <a:pt x="10201" y="26796"/>
                    <a:pt x="15307" y="20599"/>
                  </a:cubicBezTo>
                  <a:cubicBezTo>
                    <a:pt x="20412" y="14279"/>
                    <a:pt x="26794" y="9296"/>
                    <a:pt x="34452" y="5651"/>
                  </a:cubicBezTo>
                  <a:cubicBezTo>
                    <a:pt x="42224" y="1884"/>
                    <a:pt x="51226" y="0"/>
                    <a:pt x="61427" y="0"/>
                  </a:cubicBezTo>
                  <a:cubicBezTo>
                    <a:pt x="71637" y="0"/>
                    <a:pt x="80572" y="1884"/>
                    <a:pt x="88230" y="5651"/>
                  </a:cubicBezTo>
                  <a:cubicBezTo>
                    <a:pt x="95879" y="9296"/>
                    <a:pt x="102260" y="14280"/>
                    <a:pt x="107356" y="20599"/>
                  </a:cubicBezTo>
                  <a:cubicBezTo>
                    <a:pt x="112471" y="26797"/>
                    <a:pt x="116300" y="33966"/>
                    <a:pt x="118843" y="42108"/>
                  </a:cubicBezTo>
                  <a:cubicBezTo>
                    <a:pt x="121396" y="50250"/>
                    <a:pt x="122682" y="58818"/>
                    <a:pt x="122682" y="67810"/>
                  </a:cubicBezTo>
                  <a:cubicBezTo>
                    <a:pt x="122682" y="76803"/>
                    <a:pt x="121396" y="85370"/>
                    <a:pt x="118843" y="93513"/>
                  </a:cubicBezTo>
                  <a:cubicBezTo>
                    <a:pt x="116300" y="101655"/>
                    <a:pt x="112462" y="108825"/>
                    <a:pt x="107356" y="115023"/>
                  </a:cubicBezTo>
                  <a:cubicBezTo>
                    <a:pt x="102260" y="121221"/>
                    <a:pt x="95879" y="126203"/>
                    <a:pt x="88230" y="129970"/>
                  </a:cubicBezTo>
                  <a:cubicBezTo>
                    <a:pt x="80572" y="133615"/>
                    <a:pt x="71637" y="135438"/>
                    <a:pt x="61427" y="135438"/>
                  </a:cubicBezTo>
                  <a:cubicBezTo>
                    <a:pt x="51226" y="135438"/>
                    <a:pt x="42224" y="133615"/>
                    <a:pt x="34452" y="129970"/>
                  </a:cubicBezTo>
                  <a:cubicBezTo>
                    <a:pt x="26794" y="126202"/>
                    <a:pt x="20412" y="121220"/>
                    <a:pt x="15307" y="115023"/>
                  </a:cubicBezTo>
                  <a:cubicBezTo>
                    <a:pt x="10201" y="108825"/>
                    <a:pt x="6372" y="101655"/>
                    <a:pt x="3820" y="93513"/>
                  </a:cubicBezTo>
                  <a:cubicBezTo>
                    <a:pt x="1267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6">
              <a:extLst>
                <a:ext uri="{FF2B5EF4-FFF2-40B4-BE49-F238E27FC236}">
                  <a16:creationId xmlns:a16="http://schemas.microsoft.com/office/drawing/2014/main" id="{943D0E35-1195-7A2E-FA8B-4858F9D7E8E2}"/>
                </a:ext>
              </a:extLst>
            </p:cNvPr>
            <p:cNvSpPr/>
            <p:nvPr/>
          </p:nvSpPr>
          <p:spPr>
            <a:xfrm>
              <a:off x="13680050" y="5347551"/>
              <a:ext cx="104815" cy="130154"/>
            </a:xfrm>
            <a:custGeom>
              <a:avLst/>
              <a:gdLst>
                <a:gd name="connsiteX0" fmla="*/ 0 w 104815"/>
                <a:gd name="connsiteY0" fmla="*/ 0 h 130154"/>
                <a:gd name="connsiteX1" fmla="*/ 45025 w 104815"/>
                <a:gd name="connsiteY1" fmla="*/ 0 h 130154"/>
                <a:gd name="connsiteX2" fmla="*/ 89684 w 104815"/>
                <a:gd name="connsiteY2" fmla="*/ 16771 h 130154"/>
                <a:gd name="connsiteX3" fmla="*/ 104815 w 104815"/>
                <a:gd name="connsiteY3" fmla="*/ 65078 h 130154"/>
                <a:gd name="connsiteX4" fmla="*/ 89684 w 104815"/>
                <a:gd name="connsiteY4" fmla="*/ 113566 h 130154"/>
                <a:gd name="connsiteX5" fmla="*/ 45025 w 104815"/>
                <a:gd name="connsiteY5" fmla="*/ 130154 h 130154"/>
                <a:gd name="connsiteX6" fmla="*/ 0 w 104815"/>
                <a:gd name="connsiteY6" fmla="*/ 130154 h 130154"/>
                <a:gd name="connsiteX7" fmla="*/ 12395 w 104815"/>
                <a:gd name="connsiteY7" fmla="*/ 119577 h 130154"/>
                <a:gd name="connsiteX8" fmla="*/ 38827 w 104815"/>
                <a:gd name="connsiteY8" fmla="*/ 119577 h 130154"/>
                <a:gd name="connsiteX9" fmla="*/ 62888 w 104815"/>
                <a:gd name="connsiteY9" fmla="*/ 116660 h 130154"/>
                <a:gd name="connsiteX10" fmla="*/ 79659 w 104815"/>
                <a:gd name="connsiteY10" fmla="*/ 106999 h 130154"/>
                <a:gd name="connsiteX11" fmla="*/ 89321 w 104815"/>
                <a:gd name="connsiteY11" fmla="*/ 90046 h 130154"/>
                <a:gd name="connsiteX12" fmla="*/ 92421 w 104815"/>
                <a:gd name="connsiteY12" fmla="*/ 65074 h 130154"/>
                <a:gd name="connsiteX13" fmla="*/ 89321 w 104815"/>
                <a:gd name="connsiteY13" fmla="*/ 40100 h 130154"/>
                <a:gd name="connsiteX14" fmla="*/ 79659 w 104815"/>
                <a:gd name="connsiteY14" fmla="*/ 23148 h 130154"/>
                <a:gd name="connsiteX15" fmla="*/ 62888 w 104815"/>
                <a:gd name="connsiteY15" fmla="*/ 13668 h 130154"/>
                <a:gd name="connsiteX16" fmla="*/ 38827 w 104815"/>
                <a:gd name="connsiteY16" fmla="*/ 10570 h 130154"/>
                <a:gd name="connsiteX17" fmla="*/ 12395 w 104815"/>
                <a:gd name="connsiteY17" fmla="*/ 10570 h 1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815" h="130154">
                  <a:moveTo>
                    <a:pt x="0" y="0"/>
                  </a:moveTo>
                  <a:lnTo>
                    <a:pt x="45025" y="0"/>
                  </a:lnTo>
                  <a:cubicBezTo>
                    <a:pt x="64833" y="486"/>
                    <a:pt x="79719" y="6076"/>
                    <a:pt x="89684" y="16771"/>
                  </a:cubicBezTo>
                  <a:cubicBezTo>
                    <a:pt x="99769" y="27343"/>
                    <a:pt x="104815" y="43445"/>
                    <a:pt x="104815" y="65078"/>
                  </a:cubicBezTo>
                  <a:cubicBezTo>
                    <a:pt x="104815" y="86709"/>
                    <a:pt x="99769" y="102871"/>
                    <a:pt x="89684" y="113566"/>
                  </a:cubicBezTo>
                  <a:cubicBezTo>
                    <a:pt x="79720" y="124138"/>
                    <a:pt x="64834" y="129668"/>
                    <a:pt x="45025" y="130154"/>
                  </a:cubicBezTo>
                  <a:lnTo>
                    <a:pt x="0" y="130154"/>
                  </a:lnTo>
                  <a:close/>
                  <a:moveTo>
                    <a:pt x="12395" y="119577"/>
                  </a:moveTo>
                  <a:lnTo>
                    <a:pt x="38827" y="119577"/>
                  </a:lnTo>
                  <a:cubicBezTo>
                    <a:pt x="48184" y="119577"/>
                    <a:pt x="56204" y="118604"/>
                    <a:pt x="62888" y="116660"/>
                  </a:cubicBezTo>
                  <a:cubicBezTo>
                    <a:pt x="69693" y="114594"/>
                    <a:pt x="75283" y="111374"/>
                    <a:pt x="79659" y="106999"/>
                  </a:cubicBezTo>
                  <a:cubicBezTo>
                    <a:pt x="84033" y="102624"/>
                    <a:pt x="87257" y="96974"/>
                    <a:pt x="89321" y="90046"/>
                  </a:cubicBezTo>
                  <a:cubicBezTo>
                    <a:pt x="91385" y="83119"/>
                    <a:pt x="92421" y="74795"/>
                    <a:pt x="92421" y="65074"/>
                  </a:cubicBezTo>
                  <a:cubicBezTo>
                    <a:pt x="92421" y="55351"/>
                    <a:pt x="91385" y="47027"/>
                    <a:pt x="89321" y="40100"/>
                  </a:cubicBezTo>
                  <a:cubicBezTo>
                    <a:pt x="87257" y="33174"/>
                    <a:pt x="84033" y="27523"/>
                    <a:pt x="79659" y="23148"/>
                  </a:cubicBezTo>
                  <a:cubicBezTo>
                    <a:pt x="75284" y="18772"/>
                    <a:pt x="69693" y="15612"/>
                    <a:pt x="62888" y="13668"/>
                  </a:cubicBezTo>
                  <a:cubicBezTo>
                    <a:pt x="56204" y="11602"/>
                    <a:pt x="48183" y="10570"/>
                    <a:pt x="38827" y="10570"/>
                  </a:cubicBezTo>
                  <a:lnTo>
                    <a:pt x="12395" y="1057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7">
              <a:extLst>
                <a:ext uri="{FF2B5EF4-FFF2-40B4-BE49-F238E27FC236}">
                  <a16:creationId xmlns:a16="http://schemas.microsoft.com/office/drawing/2014/main" id="{D13BD2F2-7C3E-CE9F-F29A-1791BECA7BAC}"/>
                </a:ext>
              </a:extLst>
            </p:cNvPr>
            <p:cNvSpPr/>
            <p:nvPr/>
          </p:nvSpPr>
          <p:spPr>
            <a:xfrm>
              <a:off x="13816142" y="5344815"/>
              <a:ext cx="122682" cy="135438"/>
            </a:xfrm>
            <a:custGeom>
              <a:avLst/>
              <a:gdLst>
                <a:gd name="connsiteX0" fmla="*/ 12393 w 122682"/>
                <a:gd name="connsiteY0" fmla="*/ 67810 h 135438"/>
                <a:gd name="connsiteX1" fmla="*/ 15131 w 122682"/>
                <a:gd name="connsiteY1" fmla="*/ 88773 h 135438"/>
                <a:gd name="connsiteX2" fmla="*/ 23876 w 122682"/>
                <a:gd name="connsiteY2" fmla="*/ 107184 h 135438"/>
                <a:gd name="connsiteX3" fmla="*/ 39193 w 122682"/>
                <a:gd name="connsiteY3" fmla="*/ 120126 h 135438"/>
                <a:gd name="connsiteX4" fmla="*/ 61428 w 122682"/>
                <a:gd name="connsiteY4" fmla="*/ 125048 h 135438"/>
                <a:gd name="connsiteX5" fmla="*/ 83488 w 122682"/>
                <a:gd name="connsiteY5" fmla="*/ 120126 h 135438"/>
                <a:gd name="connsiteX6" fmla="*/ 98613 w 122682"/>
                <a:gd name="connsiteY6" fmla="*/ 107184 h 135438"/>
                <a:gd name="connsiteX7" fmla="*/ 107367 w 122682"/>
                <a:gd name="connsiteY7" fmla="*/ 88773 h 135438"/>
                <a:gd name="connsiteX8" fmla="*/ 110281 w 122682"/>
                <a:gd name="connsiteY8" fmla="*/ 67810 h 135438"/>
                <a:gd name="connsiteX9" fmla="*/ 107367 w 122682"/>
                <a:gd name="connsiteY9" fmla="*/ 46847 h 135438"/>
                <a:gd name="connsiteX10" fmla="*/ 98613 w 122682"/>
                <a:gd name="connsiteY10" fmla="*/ 28618 h 135438"/>
                <a:gd name="connsiteX11" fmla="*/ 83488 w 122682"/>
                <a:gd name="connsiteY11" fmla="*/ 15494 h 135438"/>
                <a:gd name="connsiteX12" fmla="*/ 61428 w 122682"/>
                <a:gd name="connsiteY12" fmla="*/ 10573 h 135438"/>
                <a:gd name="connsiteX13" fmla="*/ 39193 w 122682"/>
                <a:gd name="connsiteY13" fmla="*/ 15494 h 135438"/>
                <a:gd name="connsiteX14" fmla="*/ 23876 w 122682"/>
                <a:gd name="connsiteY14" fmla="*/ 28618 h 135438"/>
                <a:gd name="connsiteX15" fmla="*/ 15131 w 122682"/>
                <a:gd name="connsiteY15" fmla="*/ 46847 h 135438"/>
                <a:gd name="connsiteX16" fmla="*/ 12393 w 122682"/>
                <a:gd name="connsiteY16" fmla="*/ 67810 h 135438"/>
                <a:gd name="connsiteX17" fmla="*/ 0 w 122682"/>
                <a:gd name="connsiteY17" fmla="*/ 67810 h 135438"/>
                <a:gd name="connsiteX18" fmla="*/ 3825 w 122682"/>
                <a:gd name="connsiteY18" fmla="*/ 42108 h 135438"/>
                <a:gd name="connsiteX19" fmla="*/ 15309 w 122682"/>
                <a:gd name="connsiteY19" fmla="*/ 20599 h 135438"/>
                <a:gd name="connsiteX20" fmla="*/ 34451 w 122682"/>
                <a:gd name="connsiteY20" fmla="*/ 5651 h 135438"/>
                <a:gd name="connsiteX21" fmla="*/ 61428 w 122682"/>
                <a:gd name="connsiteY21" fmla="*/ 0 h 135438"/>
                <a:gd name="connsiteX22" fmla="*/ 88231 w 122682"/>
                <a:gd name="connsiteY22" fmla="*/ 5651 h 135438"/>
                <a:gd name="connsiteX23" fmla="*/ 107367 w 122682"/>
                <a:gd name="connsiteY23" fmla="*/ 20599 h 135438"/>
                <a:gd name="connsiteX24" fmla="*/ 118854 w 122682"/>
                <a:gd name="connsiteY24" fmla="*/ 42108 h 135438"/>
                <a:gd name="connsiteX25" fmla="*/ 122683 w 122682"/>
                <a:gd name="connsiteY25" fmla="*/ 67810 h 135438"/>
                <a:gd name="connsiteX26" fmla="*/ 118854 w 122682"/>
                <a:gd name="connsiteY26" fmla="*/ 93513 h 135438"/>
                <a:gd name="connsiteX27" fmla="*/ 107367 w 122682"/>
                <a:gd name="connsiteY27" fmla="*/ 115023 h 135438"/>
                <a:gd name="connsiteX28" fmla="*/ 88231 w 122682"/>
                <a:gd name="connsiteY28" fmla="*/ 129970 h 135438"/>
                <a:gd name="connsiteX29" fmla="*/ 61428 w 122682"/>
                <a:gd name="connsiteY29" fmla="*/ 135439 h 135438"/>
                <a:gd name="connsiteX30" fmla="*/ 34451 w 122682"/>
                <a:gd name="connsiteY30" fmla="*/ 129970 h 135438"/>
                <a:gd name="connsiteX31" fmla="*/ 15309 w 122682"/>
                <a:gd name="connsiteY31" fmla="*/ 115023 h 135438"/>
                <a:gd name="connsiteX32" fmla="*/ 3825 w 122682"/>
                <a:gd name="connsiteY32" fmla="*/ 93513 h 135438"/>
                <a:gd name="connsiteX33" fmla="*/ 0 w 122682"/>
                <a:gd name="connsiteY33" fmla="*/ 6781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8">
                  <a:moveTo>
                    <a:pt x="12393" y="67810"/>
                  </a:moveTo>
                  <a:cubicBezTo>
                    <a:pt x="12393" y="74859"/>
                    <a:pt x="13303" y="81845"/>
                    <a:pt x="15131" y="88773"/>
                  </a:cubicBezTo>
                  <a:cubicBezTo>
                    <a:pt x="17077" y="95578"/>
                    <a:pt x="19993" y="101715"/>
                    <a:pt x="23876" y="107184"/>
                  </a:cubicBezTo>
                  <a:cubicBezTo>
                    <a:pt x="27887" y="112531"/>
                    <a:pt x="32993" y="116845"/>
                    <a:pt x="39193" y="120126"/>
                  </a:cubicBezTo>
                  <a:cubicBezTo>
                    <a:pt x="45387" y="123407"/>
                    <a:pt x="52800" y="125048"/>
                    <a:pt x="61428" y="125048"/>
                  </a:cubicBezTo>
                  <a:cubicBezTo>
                    <a:pt x="70057" y="125048"/>
                    <a:pt x="77411" y="123407"/>
                    <a:pt x="83488" y="120126"/>
                  </a:cubicBezTo>
                  <a:cubicBezTo>
                    <a:pt x="89688" y="116845"/>
                    <a:pt x="94737" y="112531"/>
                    <a:pt x="98613" y="107184"/>
                  </a:cubicBezTo>
                  <a:cubicBezTo>
                    <a:pt x="102623" y="101715"/>
                    <a:pt x="105538" y="95579"/>
                    <a:pt x="107367" y="88773"/>
                  </a:cubicBezTo>
                  <a:cubicBezTo>
                    <a:pt x="109310" y="81845"/>
                    <a:pt x="110281" y="74859"/>
                    <a:pt x="110281" y="67810"/>
                  </a:cubicBezTo>
                  <a:cubicBezTo>
                    <a:pt x="110281" y="60641"/>
                    <a:pt x="109310" y="53652"/>
                    <a:pt x="107367" y="46847"/>
                  </a:cubicBezTo>
                  <a:cubicBezTo>
                    <a:pt x="105538" y="40042"/>
                    <a:pt x="102623" y="33965"/>
                    <a:pt x="98613" y="28618"/>
                  </a:cubicBezTo>
                  <a:cubicBezTo>
                    <a:pt x="94737" y="23150"/>
                    <a:pt x="89688" y="18775"/>
                    <a:pt x="83488" y="15494"/>
                  </a:cubicBezTo>
                  <a:cubicBezTo>
                    <a:pt x="77411" y="12213"/>
                    <a:pt x="70057" y="10573"/>
                    <a:pt x="61428" y="10573"/>
                  </a:cubicBezTo>
                  <a:cubicBezTo>
                    <a:pt x="52801" y="10573"/>
                    <a:pt x="45387" y="12213"/>
                    <a:pt x="39193" y="15494"/>
                  </a:cubicBezTo>
                  <a:cubicBezTo>
                    <a:pt x="32993" y="18775"/>
                    <a:pt x="27887" y="23151"/>
                    <a:pt x="23876" y="28618"/>
                  </a:cubicBezTo>
                  <a:cubicBezTo>
                    <a:pt x="19993" y="33965"/>
                    <a:pt x="17077" y="40041"/>
                    <a:pt x="15131" y="46847"/>
                  </a:cubicBezTo>
                  <a:cubicBezTo>
                    <a:pt x="13303" y="53652"/>
                    <a:pt x="12393" y="60641"/>
                    <a:pt x="12393" y="67810"/>
                  </a:cubicBezTo>
                  <a:close/>
                  <a:moveTo>
                    <a:pt x="0" y="67810"/>
                  </a:moveTo>
                  <a:cubicBezTo>
                    <a:pt x="0" y="58817"/>
                    <a:pt x="1273" y="50250"/>
                    <a:pt x="3825" y="42108"/>
                  </a:cubicBezTo>
                  <a:cubicBezTo>
                    <a:pt x="6378" y="33966"/>
                    <a:pt x="10211" y="26796"/>
                    <a:pt x="15309" y="20599"/>
                  </a:cubicBezTo>
                  <a:cubicBezTo>
                    <a:pt x="20414" y="14279"/>
                    <a:pt x="26800" y="9296"/>
                    <a:pt x="34451" y="5651"/>
                  </a:cubicBezTo>
                  <a:cubicBezTo>
                    <a:pt x="42227" y="1884"/>
                    <a:pt x="51225" y="0"/>
                    <a:pt x="61428" y="0"/>
                  </a:cubicBezTo>
                  <a:cubicBezTo>
                    <a:pt x="71638" y="0"/>
                    <a:pt x="80573" y="1884"/>
                    <a:pt x="88231" y="5651"/>
                  </a:cubicBezTo>
                  <a:cubicBezTo>
                    <a:pt x="95889" y="9296"/>
                    <a:pt x="102261" y="14279"/>
                    <a:pt x="107367" y="20599"/>
                  </a:cubicBezTo>
                  <a:cubicBezTo>
                    <a:pt x="112472" y="26797"/>
                    <a:pt x="116301" y="33966"/>
                    <a:pt x="118854" y="42108"/>
                  </a:cubicBezTo>
                  <a:cubicBezTo>
                    <a:pt x="121407" y="50250"/>
                    <a:pt x="122683" y="58818"/>
                    <a:pt x="122683" y="67810"/>
                  </a:cubicBezTo>
                  <a:cubicBezTo>
                    <a:pt x="122683" y="76803"/>
                    <a:pt x="121407" y="85370"/>
                    <a:pt x="118854" y="93513"/>
                  </a:cubicBezTo>
                  <a:cubicBezTo>
                    <a:pt x="116301" y="101655"/>
                    <a:pt x="112472" y="108825"/>
                    <a:pt x="107367" y="115023"/>
                  </a:cubicBezTo>
                  <a:cubicBezTo>
                    <a:pt x="102261" y="121221"/>
                    <a:pt x="95889" y="126203"/>
                    <a:pt x="88231" y="129970"/>
                  </a:cubicBezTo>
                  <a:cubicBezTo>
                    <a:pt x="80573" y="133615"/>
                    <a:pt x="71638" y="135439"/>
                    <a:pt x="61428" y="135439"/>
                  </a:cubicBezTo>
                  <a:cubicBezTo>
                    <a:pt x="51225" y="135439"/>
                    <a:pt x="42228" y="133615"/>
                    <a:pt x="34451" y="129970"/>
                  </a:cubicBezTo>
                  <a:cubicBezTo>
                    <a:pt x="26800" y="126202"/>
                    <a:pt x="20415" y="121220"/>
                    <a:pt x="15309" y="115023"/>
                  </a:cubicBezTo>
                  <a:cubicBezTo>
                    <a:pt x="10211" y="108824"/>
                    <a:pt x="6378" y="101655"/>
                    <a:pt x="3825" y="93513"/>
                  </a:cubicBezTo>
                  <a:cubicBezTo>
                    <a:pt x="1273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8">
              <a:extLst>
                <a:ext uri="{FF2B5EF4-FFF2-40B4-BE49-F238E27FC236}">
                  <a16:creationId xmlns:a16="http://schemas.microsoft.com/office/drawing/2014/main" id="{91BD0CF7-7A1D-6F0C-697C-CCFE40512C89}"/>
                </a:ext>
              </a:extLst>
            </p:cNvPr>
            <p:cNvSpPr/>
            <p:nvPr/>
          </p:nvSpPr>
          <p:spPr>
            <a:xfrm>
              <a:off x="13976058" y="5347551"/>
              <a:ext cx="124501" cy="130149"/>
            </a:xfrm>
            <a:custGeom>
              <a:avLst/>
              <a:gdLst>
                <a:gd name="connsiteX0" fmla="*/ 18231 w 124501"/>
                <a:gd name="connsiteY0" fmla="*/ 0 h 130149"/>
                <a:gd name="connsiteX1" fmla="*/ 61436 w 124501"/>
                <a:gd name="connsiteY1" fmla="*/ 114109 h 130149"/>
                <a:gd name="connsiteX2" fmla="*/ 106270 w 124501"/>
                <a:gd name="connsiteY2" fmla="*/ 0 h 130149"/>
                <a:gd name="connsiteX3" fmla="*/ 124501 w 124501"/>
                <a:gd name="connsiteY3" fmla="*/ 0 h 130149"/>
                <a:gd name="connsiteX4" fmla="*/ 124501 w 124501"/>
                <a:gd name="connsiteY4" fmla="*/ 130150 h 130149"/>
                <a:gd name="connsiteX5" fmla="*/ 112109 w 124501"/>
                <a:gd name="connsiteY5" fmla="*/ 130150 h 130149"/>
                <a:gd name="connsiteX6" fmla="*/ 112109 w 124501"/>
                <a:gd name="connsiteY6" fmla="*/ 17678 h 130149"/>
                <a:gd name="connsiteX7" fmla="*/ 111747 w 124501"/>
                <a:gd name="connsiteY7" fmla="*/ 17678 h 130149"/>
                <a:gd name="connsiteX8" fmla="*/ 67266 w 124501"/>
                <a:gd name="connsiteY8" fmla="*/ 130150 h 130149"/>
                <a:gd name="connsiteX9" fmla="*/ 55597 w 124501"/>
                <a:gd name="connsiteY9" fmla="*/ 130150 h 130149"/>
                <a:gd name="connsiteX10" fmla="*/ 12763 w 124501"/>
                <a:gd name="connsiteY10" fmla="*/ 17678 h 130149"/>
                <a:gd name="connsiteX11" fmla="*/ 12401 w 124501"/>
                <a:gd name="connsiteY11" fmla="*/ 17678 h 130149"/>
                <a:gd name="connsiteX12" fmla="*/ 12401 w 124501"/>
                <a:gd name="connsiteY12" fmla="*/ 130150 h 130149"/>
                <a:gd name="connsiteX13" fmla="*/ 0 w 124501"/>
                <a:gd name="connsiteY13" fmla="*/ 130150 h 130149"/>
                <a:gd name="connsiteX14" fmla="*/ 0 w 124501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01" h="130149">
                  <a:moveTo>
                    <a:pt x="18231" y="0"/>
                  </a:moveTo>
                  <a:lnTo>
                    <a:pt x="61436" y="114109"/>
                  </a:lnTo>
                  <a:lnTo>
                    <a:pt x="106270" y="0"/>
                  </a:lnTo>
                  <a:lnTo>
                    <a:pt x="124501" y="0"/>
                  </a:lnTo>
                  <a:lnTo>
                    <a:pt x="124501" y="130150"/>
                  </a:lnTo>
                  <a:lnTo>
                    <a:pt x="112109" y="130150"/>
                  </a:lnTo>
                  <a:lnTo>
                    <a:pt x="112109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401" y="17678"/>
                  </a:lnTo>
                  <a:lnTo>
                    <a:pt x="12401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9">
              <a:extLst>
                <a:ext uri="{FF2B5EF4-FFF2-40B4-BE49-F238E27FC236}">
                  <a16:creationId xmlns:a16="http://schemas.microsoft.com/office/drawing/2014/main" id="{5776AC7F-BC07-B5A6-9318-E7175824F821}"/>
                </a:ext>
              </a:extLst>
            </p:cNvPr>
            <p:cNvSpPr/>
            <p:nvPr/>
          </p:nvSpPr>
          <p:spPr>
            <a:xfrm>
              <a:off x="14143069" y="5347551"/>
              <a:ext cx="101164" cy="132704"/>
            </a:xfrm>
            <a:custGeom>
              <a:avLst/>
              <a:gdLst>
                <a:gd name="connsiteX0" fmla="*/ 0 w 101164"/>
                <a:gd name="connsiteY0" fmla="*/ 0 h 132704"/>
                <a:gd name="connsiteX1" fmla="*/ 12392 w 101164"/>
                <a:gd name="connsiteY1" fmla="*/ 0 h 132704"/>
                <a:gd name="connsiteX2" fmla="*/ 12392 w 101164"/>
                <a:gd name="connsiteY2" fmla="*/ 80571 h 132704"/>
                <a:gd name="connsiteX3" fmla="*/ 14945 w 101164"/>
                <a:gd name="connsiteY3" fmla="*/ 99893 h 132704"/>
                <a:gd name="connsiteX4" fmla="*/ 22422 w 101164"/>
                <a:gd name="connsiteY4" fmla="*/ 112836 h 132704"/>
                <a:gd name="connsiteX5" fmla="*/ 34452 w 101164"/>
                <a:gd name="connsiteY5" fmla="*/ 120127 h 132704"/>
                <a:gd name="connsiteX6" fmla="*/ 50492 w 101164"/>
                <a:gd name="connsiteY6" fmla="*/ 122314 h 132704"/>
                <a:gd name="connsiteX7" fmla="*/ 66723 w 101164"/>
                <a:gd name="connsiteY7" fmla="*/ 120127 h 132704"/>
                <a:gd name="connsiteX8" fmla="*/ 78753 w 101164"/>
                <a:gd name="connsiteY8" fmla="*/ 112836 h 132704"/>
                <a:gd name="connsiteX9" fmla="*/ 86220 w 101164"/>
                <a:gd name="connsiteY9" fmla="*/ 99893 h 132704"/>
                <a:gd name="connsiteX10" fmla="*/ 88773 w 101164"/>
                <a:gd name="connsiteY10" fmla="*/ 80571 h 132704"/>
                <a:gd name="connsiteX11" fmla="*/ 88773 w 101164"/>
                <a:gd name="connsiteY11" fmla="*/ 0 h 132704"/>
                <a:gd name="connsiteX12" fmla="*/ 101165 w 101164"/>
                <a:gd name="connsiteY12" fmla="*/ 0 h 132704"/>
                <a:gd name="connsiteX13" fmla="*/ 101165 w 101164"/>
                <a:gd name="connsiteY13" fmla="*/ 83306 h 132704"/>
                <a:gd name="connsiteX14" fmla="*/ 98250 w 101164"/>
                <a:gd name="connsiteY14" fmla="*/ 102445 h 132704"/>
                <a:gd name="connsiteX15" fmla="*/ 89325 w 101164"/>
                <a:gd name="connsiteY15" fmla="*/ 118121 h 132704"/>
                <a:gd name="connsiteX16" fmla="*/ 73647 w 101164"/>
                <a:gd name="connsiteY16" fmla="*/ 128876 h 132704"/>
                <a:gd name="connsiteX17" fmla="*/ 50492 w 101164"/>
                <a:gd name="connsiteY17" fmla="*/ 132704 h 132704"/>
                <a:gd name="connsiteX18" fmla="*/ 27337 w 101164"/>
                <a:gd name="connsiteY18" fmla="*/ 128876 h 132704"/>
                <a:gd name="connsiteX19" fmla="*/ 11668 w 101164"/>
                <a:gd name="connsiteY19" fmla="*/ 118121 h 132704"/>
                <a:gd name="connsiteX20" fmla="*/ 2734 w 101164"/>
                <a:gd name="connsiteY20" fmla="*/ 102445 h 132704"/>
                <a:gd name="connsiteX21" fmla="*/ 0 w 101164"/>
                <a:gd name="connsiteY21" fmla="*/ 83306 h 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4" h="132704">
                  <a:moveTo>
                    <a:pt x="0" y="0"/>
                  </a:moveTo>
                  <a:lnTo>
                    <a:pt x="12392" y="0"/>
                  </a:lnTo>
                  <a:lnTo>
                    <a:pt x="12392" y="80571"/>
                  </a:lnTo>
                  <a:cubicBezTo>
                    <a:pt x="12392" y="88105"/>
                    <a:pt x="13240" y="94547"/>
                    <a:pt x="14945" y="99893"/>
                  </a:cubicBezTo>
                  <a:cubicBezTo>
                    <a:pt x="16650" y="105120"/>
                    <a:pt x="19145" y="109434"/>
                    <a:pt x="22422" y="112836"/>
                  </a:cubicBezTo>
                  <a:cubicBezTo>
                    <a:pt x="25708" y="116116"/>
                    <a:pt x="29718" y="118547"/>
                    <a:pt x="34452" y="120127"/>
                  </a:cubicBezTo>
                  <a:cubicBezTo>
                    <a:pt x="39195" y="121586"/>
                    <a:pt x="44539" y="122314"/>
                    <a:pt x="50492" y="122314"/>
                  </a:cubicBezTo>
                  <a:cubicBezTo>
                    <a:pt x="56569" y="122314"/>
                    <a:pt x="61979" y="121586"/>
                    <a:pt x="66723" y="120127"/>
                  </a:cubicBezTo>
                  <a:cubicBezTo>
                    <a:pt x="71457" y="118547"/>
                    <a:pt x="75467" y="116116"/>
                    <a:pt x="78753" y="112836"/>
                  </a:cubicBezTo>
                  <a:cubicBezTo>
                    <a:pt x="82029" y="109433"/>
                    <a:pt x="84525" y="105120"/>
                    <a:pt x="86220" y="99893"/>
                  </a:cubicBezTo>
                  <a:cubicBezTo>
                    <a:pt x="87925" y="94547"/>
                    <a:pt x="88773" y="88106"/>
                    <a:pt x="88773" y="80571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22" y="108400"/>
                    <a:pt x="93450" y="113626"/>
                    <a:pt x="89325" y="118121"/>
                  </a:cubicBezTo>
                  <a:cubicBezTo>
                    <a:pt x="85316" y="122618"/>
                    <a:pt x="80077" y="126202"/>
                    <a:pt x="73647" y="128876"/>
                  </a:cubicBezTo>
                  <a:cubicBezTo>
                    <a:pt x="67323" y="131428"/>
                    <a:pt x="59607" y="132704"/>
                    <a:pt x="50492" y="132704"/>
                  </a:cubicBezTo>
                  <a:cubicBezTo>
                    <a:pt x="41500" y="132704"/>
                    <a:pt x="33785" y="131428"/>
                    <a:pt x="27337" y="128876"/>
                  </a:cubicBezTo>
                  <a:cubicBezTo>
                    <a:pt x="21022" y="126202"/>
                    <a:pt x="15792" y="122618"/>
                    <a:pt x="11668" y="118121"/>
                  </a:cubicBezTo>
                  <a:cubicBezTo>
                    <a:pt x="7658" y="113625"/>
                    <a:pt x="4677" y="108399"/>
                    <a:pt x="2734" y="102445"/>
                  </a:cubicBezTo>
                  <a:cubicBezTo>
                    <a:pt x="905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0130767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41970B-6695-FDCE-4198-07ABC0859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ECE49F45-C980-8A91-1FD5-6A2CCBD7E105}"/>
              </a:ext>
            </a:extLst>
          </p:cNvPr>
          <p:cNvGrpSpPr/>
          <p:nvPr userDrawn="1"/>
        </p:nvGrpSpPr>
        <p:grpSpPr>
          <a:xfrm>
            <a:off x="10856537" y="6405072"/>
            <a:ext cx="804243" cy="286103"/>
            <a:chOff x="12924257" y="4844797"/>
            <a:chExt cx="1793922" cy="638174"/>
          </a:xfrm>
          <a:solidFill>
            <a:schemeClr val="bg1"/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1A067ADF-376C-F785-437F-648F034CD3A1}"/>
                </a:ext>
              </a:extLst>
            </p:cNvPr>
            <p:cNvSpPr/>
            <p:nvPr/>
          </p:nvSpPr>
          <p:spPr>
            <a:xfrm>
              <a:off x="12924257" y="4844797"/>
              <a:ext cx="564051" cy="638174"/>
            </a:xfrm>
            <a:custGeom>
              <a:avLst/>
              <a:gdLst>
                <a:gd name="connsiteX0" fmla="*/ 563855 w 564051"/>
                <a:gd name="connsiteY0" fmla="*/ 495801 h 638174"/>
                <a:gd name="connsiteX1" fmla="*/ 471358 w 564051"/>
                <a:gd name="connsiteY1" fmla="*/ 495801 h 638174"/>
                <a:gd name="connsiteX2" fmla="*/ 471544 w 564051"/>
                <a:gd name="connsiteY2" fmla="*/ 546051 h 638174"/>
                <a:gd name="connsiteX3" fmla="*/ 92497 w 564051"/>
                <a:gd name="connsiteY3" fmla="*/ 546051 h 638174"/>
                <a:gd name="connsiteX4" fmla="*/ 92497 w 564051"/>
                <a:gd name="connsiteY4" fmla="*/ 318899 h 638174"/>
                <a:gd name="connsiteX5" fmla="*/ 282025 w 564051"/>
                <a:gd name="connsiteY5" fmla="*/ 130323 h 638174"/>
                <a:gd name="connsiteX6" fmla="*/ 406041 w 564051"/>
                <a:gd name="connsiteY6" fmla="*/ 253757 h 638174"/>
                <a:gd name="connsiteX7" fmla="*/ 282025 w 564051"/>
                <a:gd name="connsiteY7" fmla="*/ 253757 h 638174"/>
                <a:gd name="connsiteX8" fmla="*/ 282025 w 564051"/>
                <a:gd name="connsiteY8" fmla="*/ 345929 h 638174"/>
                <a:gd name="connsiteX9" fmla="*/ 564051 w 564051"/>
                <a:gd name="connsiteY9" fmla="*/ 345929 h 638174"/>
                <a:gd name="connsiteX10" fmla="*/ 564051 w 564051"/>
                <a:gd name="connsiteY10" fmla="*/ 64856 h 638174"/>
                <a:gd name="connsiteX11" fmla="*/ 471554 w 564051"/>
                <a:gd name="connsiteY11" fmla="*/ 64856 h 638174"/>
                <a:gd name="connsiteX12" fmla="*/ 471554 w 564051"/>
                <a:gd name="connsiteY12" fmla="*/ 188624 h 638174"/>
                <a:gd name="connsiteX13" fmla="*/ 282025 w 564051"/>
                <a:gd name="connsiteY13" fmla="*/ 0 h 638174"/>
                <a:gd name="connsiteX14" fmla="*/ 0 w 564051"/>
                <a:gd name="connsiteY14" fmla="*/ 280749 h 638174"/>
                <a:gd name="connsiteX15" fmla="*/ 0 w 564051"/>
                <a:gd name="connsiteY15" fmla="*/ 638175 h 638174"/>
                <a:gd name="connsiteX16" fmla="*/ 564042 w 564051"/>
                <a:gd name="connsiteY16" fmla="*/ 638175 h 63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051" h="638174">
                  <a:moveTo>
                    <a:pt x="563855" y="495801"/>
                  </a:moveTo>
                  <a:lnTo>
                    <a:pt x="471358" y="495801"/>
                  </a:lnTo>
                  <a:lnTo>
                    <a:pt x="471544" y="546051"/>
                  </a:lnTo>
                  <a:lnTo>
                    <a:pt x="92497" y="546051"/>
                  </a:lnTo>
                  <a:lnTo>
                    <a:pt x="92497" y="318899"/>
                  </a:lnTo>
                  <a:lnTo>
                    <a:pt x="282025" y="130323"/>
                  </a:lnTo>
                  <a:lnTo>
                    <a:pt x="406041" y="253757"/>
                  </a:lnTo>
                  <a:lnTo>
                    <a:pt x="282025" y="253757"/>
                  </a:lnTo>
                  <a:lnTo>
                    <a:pt x="282025" y="345929"/>
                  </a:lnTo>
                  <a:lnTo>
                    <a:pt x="564051" y="345929"/>
                  </a:lnTo>
                  <a:lnTo>
                    <a:pt x="564051" y="64856"/>
                  </a:lnTo>
                  <a:lnTo>
                    <a:pt x="471554" y="64856"/>
                  </a:lnTo>
                  <a:lnTo>
                    <a:pt x="471554" y="188624"/>
                  </a:lnTo>
                  <a:lnTo>
                    <a:pt x="282025" y="0"/>
                  </a:lnTo>
                  <a:lnTo>
                    <a:pt x="0" y="280749"/>
                  </a:lnTo>
                  <a:lnTo>
                    <a:pt x="0" y="638175"/>
                  </a:lnTo>
                  <a:lnTo>
                    <a:pt x="564042" y="638175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8">
              <a:extLst>
                <a:ext uri="{FF2B5EF4-FFF2-40B4-BE49-F238E27FC236}">
                  <a16:creationId xmlns:a16="http://schemas.microsoft.com/office/drawing/2014/main" id="{E57D9361-E0A0-106F-EE5C-EB9095D4368B}"/>
                </a:ext>
              </a:extLst>
            </p:cNvPr>
            <p:cNvSpPr/>
            <p:nvPr/>
          </p:nvSpPr>
          <p:spPr>
            <a:xfrm>
              <a:off x="13673855" y="4906709"/>
              <a:ext cx="115571" cy="135438"/>
            </a:xfrm>
            <a:custGeom>
              <a:avLst/>
              <a:gdLst>
                <a:gd name="connsiteX0" fmla="*/ 101350 w 115571"/>
                <a:gd name="connsiteY0" fmla="*/ 42106 h 135438"/>
                <a:gd name="connsiteX1" fmla="*/ 95882 w 115571"/>
                <a:gd name="connsiteY1" fmla="*/ 28800 h 135438"/>
                <a:gd name="connsiteX2" fmla="*/ 86769 w 115571"/>
                <a:gd name="connsiteY2" fmla="*/ 18774 h 135438"/>
                <a:gd name="connsiteX3" fmla="*/ 74920 w 115571"/>
                <a:gd name="connsiteY3" fmla="*/ 12759 h 135438"/>
                <a:gd name="connsiteX4" fmla="*/ 61431 w 115571"/>
                <a:gd name="connsiteY4" fmla="*/ 10571 h 135438"/>
                <a:gd name="connsiteX5" fmla="*/ 39193 w 115571"/>
                <a:gd name="connsiteY5" fmla="*/ 15493 h 135438"/>
                <a:gd name="connsiteX6" fmla="*/ 23880 w 115571"/>
                <a:gd name="connsiteY6" fmla="*/ 28617 h 135438"/>
                <a:gd name="connsiteX7" fmla="*/ 15130 w 115571"/>
                <a:gd name="connsiteY7" fmla="*/ 46846 h 135438"/>
                <a:gd name="connsiteX8" fmla="*/ 12396 w 115571"/>
                <a:gd name="connsiteY8" fmla="*/ 67810 h 135438"/>
                <a:gd name="connsiteX9" fmla="*/ 15130 w 115571"/>
                <a:gd name="connsiteY9" fmla="*/ 88772 h 135438"/>
                <a:gd name="connsiteX10" fmla="*/ 23880 w 115571"/>
                <a:gd name="connsiteY10" fmla="*/ 107183 h 135438"/>
                <a:gd name="connsiteX11" fmla="*/ 39193 w 115571"/>
                <a:gd name="connsiteY11" fmla="*/ 120126 h 135438"/>
                <a:gd name="connsiteX12" fmla="*/ 61431 w 115571"/>
                <a:gd name="connsiteY12" fmla="*/ 125047 h 135438"/>
                <a:gd name="connsiteX13" fmla="*/ 77837 w 115571"/>
                <a:gd name="connsiteY13" fmla="*/ 121766 h 135438"/>
                <a:gd name="connsiteX14" fmla="*/ 90415 w 115571"/>
                <a:gd name="connsiteY14" fmla="*/ 112834 h 135438"/>
                <a:gd name="connsiteX15" fmla="*/ 98983 w 115571"/>
                <a:gd name="connsiteY15" fmla="*/ 99711 h 135438"/>
                <a:gd name="connsiteX16" fmla="*/ 103179 w 115571"/>
                <a:gd name="connsiteY16" fmla="*/ 83304 h 135438"/>
                <a:gd name="connsiteX17" fmla="*/ 115572 w 115571"/>
                <a:gd name="connsiteY17" fmla="*/ 83304 h 135438"/>
                <a:gd name="connsiteX18" fmla="*/ 109919 w 115571"/>
                <a:gd name="connsiteY18" fmla="*/ 104996 h 135438"/>
                <a:gd name="connsiteX19" fmla="*/ 98620 w 115571"/>
                <a:gd name="connsiteY19" fmla="*/ 121402 h 135438"/>
                <a:gd name="connsiteX20" fmla="*/ 82212 w 115571"/>
                <a:gd name="connsiteY20" fmla="*/ 131793 h 135438"/>
                <a:gd name="connsiteX21" fmla="*/ 61431 w 115571"/>
                <a:gd name="connsiteY21" fmla="*/ 135438 h 135438"/>
                <a:gd name="connsiteX22" fmla="*/ 34453 w 115571"/>
                <a:gd name="connsiteY22" fmla="*/ 129969 h 135438"/>
                <a:gd name="connsiteX23" fmla="*/ 15312 w 115571"/>
                <a:gd name="connsiteY23" fmla="*/ 115023 h 135438"/>
                <a:gd name="connsiteX24" fmla="*/ 3828 w 115571"/>
                <a:gd name="connsiteY24" fmla="*/ 93512 h 135438"/>
                <a:gd name="connsiteX25" fmla="*/ 0 w 115571"/>
                <a:gd name="connsiteY25" fmla="*/ 67811 h 135438"/>
                <a:gd name="connsiteX26" fmla="*/ 3828 w 115571"/>
                <a:gd name="connsiteY26" fmla="*/ 42107 h 135438"/>
                <a:gd name="connsiteX27" fmla="*/ 15312 w 115571"/>
                <a:gd name="connsiteY27" fmla="*/ 20598 h 135438"/>
                <a:gd name="connsiteX28" fmla="*/ 34453 w 115571"/>
                <a:gd name="connsiteY28" fmla="*/ 5651 h 135438"/>
                <a:gd name="connsiteX29" fmla="*/ 61431 w 115571"/>
                <a:gd name="connsiteY29" fmla="*/ 0 h 135438"/>
                <a:gd name="connsiteX30" fmla="*/ 79478 w 115571"/>
                <a:gd name="connsiteY30" fmla="*/ 2734 h 135438"/>
                <a:gd name="connsiteX31" fmla="*/ 95520 w 115571"/>
                <a:gd name="connsiteY31" fmla="*/ 10937 h 135438"/>
                <a:gd name="connsiteX32" fmla="*/ 107551 w 115571"/>
                <a:gd name="connsiteY32" fmla="*/ 24062 h 135438"/>
                <a:gd name="connsiteX33" fmla="*/ 113751 w 115571"/>
                <a:gd name="connsiteY33" fmla="*/ 42108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571" h="135438">
                  <a:moveTo>
                    <a:pt x="101350" y="42106"/>
                  </a:moveTo>
                  <a:cubicBezTo>
                    <a:pt x="100254" y="37124"/>
                    <a:pt x="98435" y="32688"/>
                    <a:pt x="95882" y="28800"/>
                  </a:cubicBezTo>
                  <a:cubicBezTo>
                    <a:pt x="93455" y="24790"/>
                    <a:pt x="90415" y="21448"/>
                    <a:pt x="86769" y="18774"/>
                  </a:cubicBezTo>
                  <a:cubicBezTo>
                    <a:pt x="83245" y="16100"/>
                    <a:pt x="79296" y="14095"/>
                    <a:pt x="74920" y="12759"/>
                  </a:cubicBezTo>
                  <a:cubicBezTo>
                    <a:pt x="70667" y="11300"/>
                    <a:pt x="66170" y="10571"/>
                    <a:pt x="61431" y="10571"/>
                  </a:cubicBezTo>
                  <a:cubicBezTo>
                    <a:pt x="52804" y="10571"/>
                    <a:pt x="45389" y="12212"/>
                    <a:pt x="39193" y="15493"/>
                  </a:cubicBezTo>
                  <a:cubicBezTo>
                    <a:pt x="32996" y="18774"/>
                    <a:pt x="27891" y="23149"/>
                    <a:pt x="23880" y="28617"/>
                  </a:cubicBezTo>
                  <a:cubicBezTo>
                    <a:pt x="19991" y="33964"/>
                    <a:pt x="17075" y="40040"/>
                    <a:pt x="15130" y="46846"/>
                  </a:cubicBezTo>
                  <a:cubicBezTo>
                    <a:pt x="13307" y="53652"/>
                    <a:pt x="12396" y="60640"/>
                    <a:pt x="12396" y="67810"/>
                  </a:cubicBezTo>
                  <a:cubicBezTo>
                    <a:pt x="12396" y="74858"/>
                    <a:pt x="13307" y="81845"/>
                    <a:pt x="15130" y="88772"/>
                  </a:cubicBezTo>
                  <a:cubicBezTo>
                    <a:pt x="17075" y="95578"/>
                    <a:pt x="19991" y="101714"/>
                    <a:pt x="23880" y="107183"/>
                  </a:cubicBezTo>
                  <a:cubicBezTo>
                    <a:pt x="27891" y="112530"/>
                    <a:pt x="32995" y="116844"/>
                    <a:pt x="39193" y="120126"/>
                  </a:cubicBezTo>
                  <a:cubicBezTo>
                    <a:pt x="45390" y="123407"/>
                    <a:pt x="52804" y="125047"/>
                    <a:pt x="61431" y="125047"/>
                  </a:cubicBezTo>
                  <a:cubicBezTo>
                    <a:pt x="67508" y="125047"/>
                    <a:pt x="72977" y="123954"/>
                    <a:pt x="77837" y="121766"/>
                  </a:cubicBezTo>
                  <a:cubicBezTo>
                    <a:pt x="82699" y="119579"/>
                    <a:pt x="86892" y="116601"/>
                    <a:pt x="90415" y="112834"/>
                  </a:cubicBezTo>
                  <a:cubicBezTo>
                    <a:pt x="93936" y="109067"/>
                    <a:pt x="96792" y="104692"/>
                    <a:pt x="98983" y="99711"/>
                  </a:cubicBezTo>
                  <a:cubicBezTo>
                    <a:pt x="101174" y="94605"/>
                    <a:pt x="102563" y="89138"/>
                    <a:pt x="103179" y="83304"/>
                  </a:cubicBezTo>
                  <a:lnTo>
                    <a:pt x="115572" y="83304"/>
                  </a:lnTo>
                  <a:cubicBezTo>
                    <a:pt x="114721" y="91324"/>
                    <a:pt x="112833" y="98555"/>
                    <a:pt x="109919" y="104996"/>
                  </a:cubicBezTo>
                  <a:cubicBezTo>
                    <a:pt x="107003" y="111437"/>
                    <a:pt x="103237" y="116905"/>
                    <a:pt x="98620" y="121402"/>
                  </a:cubicBezTo>
                  <a:cubicBezTo>
                    <a:pt x="94003" y="125898"/>
                    <a:pt x="88531" y="129362"/>
                    <a:pt x="82212" y="131793"/>
                  </a:cubicBezTo>
                  <a:cubicBezTo>
                    <a:pt x="76014" y="134223"/>
                    <a:pt x="69088" y="135438"/>
                    <a:pt x="61431" y="135438"/>
                  </a:cubicBezTo>
                  <a:cubicBezTo>
                    <a:pt x="51224" y="135438"/>
                    <a:pt x="42231" y="133615"/>
                    <a:pt x="34453" y="129969"/>
                  </a:cubicBezTo>
                  <a:cubicBezTo>
                    <a:pt x="26797" y="126203"/>
                    <a:pt x="20417" y="121220"/>
                    <a:pt x="15312" y="115023"/>
                  </a:cubicBezTo>
                  <a:cubicBezTo>
                    <a:pt x="10208" y="108825"/>
                    <a:pt x="6380" y="101654"/>
                    <a:pt x="3828" y="93512"/>
                  </a:cubicBezTo>
                  <a:cubicBezTo>
                    <a:pt x="1276" y="85370"/>
                    <a:pt x="0" y="76802"/>
                    <a:pt x="0" y="67811"/>
                  </a:cubicBezTo>
                  <a:cubicBezTo>
                    <a:pt x="0" y="58817"/>
                    <a:pt x="1276" y="50250"/>
                    <a:pt x="3828" y="42107"/>
                  </a:cubicBezTo>
                  <a:cubicBezTo>
                    <a:pt x="6380" y="33965"/>
                    <a:pt x="10208" y="26796"/>
                    <a:pt x="15312" y="20598"/>
                  </a:cubicBezTo>
                  <a:cubicBezTo>
                    <a:pt x="20416" y="14279"/>
                    <a:pt x="26797" y="9297"/>
                    <a:pt x="34453" y="5651"/>
                  </a:cubicBezTo>
                  <a:cubicBezTo>
                    <a:pt x="42230" y="1884"/>
                    <a:pt x="51224" y="0"/>
                    <a:pt x="61431" y="0"/>
                  </a:cubicBezTo>
                  <a:cubicBezTo>
                    <a:pt x="67629" y="0"/>
                    <a:pt x="73644" y="911"/>
                    <a:pt x="79478" y="2734"/>
                  </a:cubicBezTo>
                  <a:cubicBezTo>
                    <a:pt x="85433" y="4557"/>
                    <a:pt x="90780" y="7291"/>
                    <a:pt x="95520" y="10937"/>
                  </a:cubicBezTo>
                  <a:cubicBezTo>
                    <a:pt x="100381" y="14461"/>
                    <a:pt x="104391" y="18836"/>
                    <a:pt x="107551" y="24062"/>
                  </a:cubicBezTo>
                  <a:cubicBezTo>
                    <a:pt x="110828" y="29288"/>
                    <a:pt x="112901" y="35304"/>
                    <a:pt x="113751" y="42108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9">
              <a:extLst>
                <a:ext uri="{FF2B5EF4-FFF2-40B4-BE49-F238E27FC236}">
                  <a16:creationId xmlns:a16="http://schemas.microsoft.com/office/drawing/2014/main" id="{FF171AB3-73B8-B692-98F8-57575B09D8FA}"/>
                </a:ext>
              </a:extLst>
            </p:cNvPr>
            <p:cNvSpPr/>
            <p:nvPr/>
          </p:nvSpPr>
          <p:spPr>
            <a:xfrm>
              <a:off x="13826630" y="4909444"/>
              <a:ext cx="90773" cy="130152"/>
            </a:xfrm>
            <a:custGeom>
              <a:avLst/>
              <a:gdLst>
                <a:gd name="connsiteX0" fmla="*/ 0 w 90773"/>
                <a:gd name="connsiteY0" fmla="*/ 0 h 130152"/>
                <a:gd name="connsiteX1" fmla="*/ 89859 w 90773"/>
                <a:gd name="connsiteY1" fmla="*/ 0 h 130152"/>
                <a:gd name="connsiteX2" fmla="*/ 89859 w 90773"/>
                <a:gd name="connsiteY2" fmla="*/ 10573 h 130152"/>
                <a:gd name="connsiteX3" fmla="*/ 12393 w 90773"/>
                <a:gd name="connsiteY3" fmla="*/ 10573 h 130152"/>
                <a:gd name="connsiteX4" fmla="*/ 12393 w 90773"/>
                <a:gd name="connsiteY4" fmla="*/ 57602 h 130152"/>
                <a:gd name="connsiteX5" fmla="*/ 84944 w 90773"/>
                <a:gd name="connsiteY5" fmla="*/ 57602 h 130152"/>
                <a:gd name="connsiteX6" fmla="*/ 84944 w 90773"/>
                <a:gd name="connsiteY6" fmla="*/ 68175 h 130152"/>
                <a:gd name="connsiteX7" fmla="*/ 12393 w 90773"/>
                <a:gd name="connsiteY7" fmla="*/ 68175 h 130152"/>
                <a:gd name="connsiteX8" fmla="*/ 12393 w 90773"/>
                <a:gd name="connsiteY8" fmla="*/ 119580 h 130152"/>
                <a:gd name="connsiteX9" fmla="*/ 90773 w 90773"/>
                <a:gd name="connsiteY9" fmla="*/ 119580 h 130152"/>
                <a:gd name="connsiteX10" fmla="*/ 90773 w 90773"/>
                <a:gd name="connsiteY10" fmla="*/ 130152 h 130152"/>
                <a:gd name="connsiteX11" fmla="*/ 0 w 90773"/>
                <a:gd name="connsiteY11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73" h="130152">
                  <a:moveTo>
                    <a:pt x="0" y="0"/>
                  </a:moveTo>
                  <a:lnTo>
                    <a:pt x="89859" y="0"/>
                  </a:lnTo>
                  <a:lnTo>
                    <a:pt x="89859" y="10573"/>
                  </a:lnTo>
                  <a:lnTo>
                    <a:pt x="12393" y="10573"/>
                  </a:lnTo>
                  <a:lnTo>
                    <a:pt x="12393" y="57602"/>
                  </a:lnTo>
                  <a:lnTo>
                    <a:pt x="84944" y="57602"/>
                  </a:lnTo>
                  <a:lnTo>
                    <a:pt x="84944" y="68175"/>
                  </a:lnTo>
                  <a:lnTo>
                    <a:pt x="12393" y="68175"/>
                  </a:lnTo>
                  <a:lnTo>
                    <a:pt x="12393" y="119580"/>
                  </a:lnTo>
                  <a:lnTo>
                    <a:pt x="90773" y="119580"/>
                  </a:lnTo>
                  <a:lnTo>
                    <a:pt x="90773" y="130152"/>
                  </a:lnTo>
                  <a:lnTo>
                    <a:pt x="0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: obrazec 10">
              <a:extLst>
                <a:ext uri="{FF2B5EF4-FFF2-40B4-BE49-F238E27FC236}">
                  <a16:creationId xmlns:a16="http://schemas.microsoft.com/office/drawing/2014/main" id="{4A0D6DFC-207B-41B7-49E9-3DEB2B312B51}"/>
                </a:ext>
              </a:extLst>
            </p:cNvPr>
            <p:cNvSpPr/>
            <p:nvPr/>
          </p:nvSpPr>
          <p:spPr>
            <a:xfrm>
              <a:off x="13952760" y="4909444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87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87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: obrazec 11">
              <a:extLst>
                <a:ext uri="{FF2B5EF4-FFF2-40B4-BE49-F238E27FC236}">
                  <a16:creationId xmlns:a16="http://schemas.microsoft.com/office/drawing/2014/main" id="{6392E669-6BC1-3ECC-AEAD-6783504915E0}"/>
                </a:ext>
              </a:extLst>
            </p:cNvPr>
            <p:cNvSpPr/>
            <p:nvPr/>
          </p:nvSpPr>
          <p:spPr>
            <a:xfrm>
              <a:off x="14085634" y="4909444"/>
              <a:ext cx="102993" cy="130149"/>
            </a:xfrm>
            <a:custGeom>
              <a:avLst/>
              <a:gdLst>
                <a:gd name="connsiteX0" fmla="*/ 0 w 102993"/>
                <a:gd name="connsiteY0" fmla="*/ 0 h 130149"/>
                <a:gd name="connsiteX1" fmla="*/ 102994 w 102993"/>
                <a:gd name="connsiteY1" fmla="*/ 0 h 130149"/>
                <a:gd name="connsiteX2" fmla="*/ 102994 w 102993"/>
                <a:gd name="connsiteY2" fmla="*/ 10573 h 130149"/>
                <a:gd name="connsiteX3" fmla="*/ 57607 w 102993"/>
                <a:gd name="connsiteY3" fmla="*/ 10573 h 130149"/>
                <a:gd name="connsiteX4" fmla="*/ 57607 w 102993"/>
                <a:gd name="connsiteY4" fmla="*/ 130150 h 130149"/>
                <a:gd name="connsiteX5" fmla="*/ 45206 w 102993"/>
                <a:gd name="connsiteY5" fmla="*/ 130150 h 130149"/>
                <a:gd name="connsiteX6" fmla="*/ 45206 w 102993"/>
                <a:gd name="connsiteY6" fmla="*/ 10573 h 130149"/>
                <a:gd name="connsiteX7" fmla="*/ 0 w 102993"/>
                <a:gd name="connsiteY7" fmla="*/ 10573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993" h="130149">
                  <a:moveTo>
                    <a:pt x="0" y="0"/>
                  </a:moveTo>
                  <a:lnTo>
                    <a:pt x="102994" y="0"/>
                  </a:lnTo>
                  <a:lnTo>
                    <a:pt x="102994" y="10573"/>
                  </a:lnTo>
                  <a:lnTo>
                    <a:pt x="57607" y="10573"/>
                  </a:lnTo>
                  <a:lnTo>
                    <a:pt x="57607" y="130150"/>
                  </a:lnTo>
                  <a:lnTo>
                    <a:pt x="45206" y="130150"/>
                  </a:lnTo>
                  <a:lnTo>
                    <a:pt x="45206" y="10573"/>
                  </a:lnTo>
                  <a:lnTo>
                    <a:pt x="0" y="1057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12">
              <a:extLst>
                <a:ext uri="{FF2B5EF4-FFF2-40B4-BE49-F238E27FC236}">
                  <a16:creationId xmlns:a16="http://schemas.microsoft.com/office/drawing/2014/main" id="{F6459741-89E9-CE8E-7F9F-6B9D56C84F23}"/>
                </a:ext>
              </a:extLst>
            </p:cNvPr>
            <p:cNvSpPr/>
            <p:nvPr/>
          </p:nvSpPr>
          <p:spPr>
            <a:xfrm>
              <a:off x="14218974" y="4909442"/>
              <a:ext cx="102622" cy="130153"/>
            </a:xfrm>
            <a:custGeom>
              <a:avLst/>
              <a:gdLst>
                <a:gd name="connsiteX0" fmla="*/ 12392 w 102622"/>
                <a:gd name="connsiteY0" fmla="*/ 61795 h 130153"/>
                <a:gd name="connsiteX1" fmla="*/ 58693 w 102622"/>
                <a:gd name="connsiteY1" fmla="*/ 61795 h 130153"/>
                <a:gd name="connsiteX2" fmla="*/ 69447 w 102622"/>
                <a:gd name="connsiteY2" fmla="*/ 60155 h 130153"/>
                <a:gd name="connsiteX3" fmla="*/ 78381 w 102622"/>
                <a:gd name="connsiteY3" fmla="*/ 55051 h 130153"/>
                <a:gd name="connsiteX4" fmla="*/ 84392 w 102622"/>
                <a:gd name="connsiteY4" fmla="*/ 47213 h 130153"/>
                <a:gd name="connsiteX5" fmla="*/ 86773 w 102622"/>
                <a:gd name="connsiteY5" fmla="*/ 36458 h 130153"/>
                <a:gd name="connsiteX6" fmla="*/ 79848 w 102622"/>
                <a:gd name="connsiteY6" fmla="*/ 17500 h 130153"/>
                <a:gd name="connsiteX7" fmla="*/ 58693 w 102622"/>
                <a:gd name="connsiteY7" fmla="*/ 10573 h 130153"/>
                <a:gd name="connsiteX8" fmla="*/ 12392 w 102622"/>
                <a:gd name="connsiteY8" fmla="*/ 10573 h 130153"/>
                <a:gd name="connsiteX9" fmla="*/ 0 w 102622"/>
                <a:gd name="connsiteY9" fmla="*/ 0 h 130153"/>
                <a:gd name="connsiteX10" fmla="*/ 59607 w 102622"/>
                <a:gd name="connsiteY10" fmla="*/ 0 h 130153"/>
                <a:gd name="connsiteX11" fmla="*/ 74743 w 102622"/>
                <a:gd name="connsiteY11" fmla="*/ 2005 h 130153"/>
                <a:gd name="connsiteX12" fmla="*/ 87316 w 102622"/>
                <a:gd name="connsiteY12" fmla="*/ 8203 h 130153"/>
                <a:gd name="connsiteX13" fmla="*/ 95879 w 102622"/>
                <a:gd name="connsiteY13" fmla="*/ 18776 h 130153"/>
                <a:gd name="connsiteX14" fmla="*/ 99165 w 102622"/>
                <a:gd name="connsiteY14" fmla="*/ 33905 h 130153"/>
                <a:gd name="connsiteX15" fmla="*/ 92783 w 102622"/>
                <a:gd name="connsiteY15" fmla="*/ 55416 h 130153"/>
                <a:gd name="connsiteX16" fmla="*/ 73828 w 102622"/>
                <a:gd name="connsiteY16" fmla="*/ 67082 h 130153"/>
                <a:gd name="connsiteX17" fmla="*/ 73828 w 102622"/>
                <a:gd name="connsiteY17" fmla="*/ 67446 h 130153"/>
                <a:gd name="connsiteX18" fmla="*/ 84392 w 102622"/>
                <a:gd name="connsiteY18" fmla="*/ 70909 h 130153"/>
                <a:gd name="connsiteX19" fmla="*/ 91145 w 102622"/>
                <a:gd name="connsiteY19" fmla="*/ 77107 h 130153"/>
                <a:gd name="connsiteX20" fmla="*/ 94964 w 102622"/>
                <a:gd name="connsiteY20" fmla="*/ 86039 h 130153"/>
                <a:gd name="connsiteX21" fmla="*/ 96612 w 102622"/>
                <a:gd name="connsiteY21" fmla="*/ 96794 h 130153"/>
                <a:gd name="connsiteX22" fmla="*/ 96974 w 102622"/>
                <a:gd name="connsiteY22" fmla="*/ 104815 h 130153"/>
                <a:gd name="connsiteX23" fmla="*/ 97707 w 102622"/>
                <a:gd name="connsiteY23" fmla="*/ 114476 h 130153"/>
                <a:gd name="connsiteX24" fmla="*/ 99346 w 102622"/>
                <a:gd name="connsiteY24" fmla="*/ 123591 h 130153"/>
                <a:gd name="connsiteX25" fmla="*/ 102622 w 102622"/>
                <a:gd name="connsiteY25" fmla="*/ 130152 h 130153"/>
                <a:gd name="connsiteX26" fmla="*/ 88954 w 102622"/>
                <a:gd name="connsiteY26" fmla="*/ 130152 h 130153"/>
                <a:gd name="connsiteX27" fmla="*/ 87135 w 102622"/>
                <a:gd name="connsiteY27" fmla="*/ 125778 h 130153"/>
                <a:gd name="connsiteX28" fmla="*/ 86220 w 102622"/>
                <a:gd name="connsiteY28" fmla="*/ 120309 h 130153"/>
                <a:gd name="connsiteX29" fmla="*/ 85849 w 102622"/>
                <a:gd name="connsiteY29" fmla="*/ 114658 h 130153"/>
                <a:gd name="connsiteX30" fmla="*/ 85487 w 102622"/>
                <a:gd name="connsiteY30" fmla="*/ 109918 h 130153"/>
                <a:gd name="connsiteX31" fmla="*/ 84220 w 102622"/>
                <a:gd name="connsiteY31" fmla="*/ 96247 h 130153"/>
                <a:gd name="connsiteX32" fmla="*/ 80753 w 102622"/>
                <a:gd name="connsiteY32" fmla="*/ 84034 h 130153"/>
                <a:gd name="connsiteX33" fmla="*/ 73095 w 102622"/>
                <a:gd name="connsiteY33" fmla="*/ 75285 h 130153"/>
                <a:gd name="connsiteX34" fmla="*/ 59417 w 102622"/>
                <a:gd name="connsiteY34" fmla="*/ 72368 h 130153"/>
                <a:gd name="connsiteX35" fmla="*/ 12392 w 102622"/>
                <a:gd name="connsiteY35" fmla="*/ 72368 h 130153"/>
                <a:gd name="connsiteX36" fmla="*/ 12392 w 102622"/>
                <a:gd name="connsiteY36" fmla="*/ 130153 h 130153"/>
                <a:gd name="connsiteX37" fmla="*/ 0 w 102622"/>
                <a:gd name="connsiteY37" fmla="*/ 130153 h 13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622" h="130153">
                  <a:moveTo>
                    <a:pt x="12392" y="61795"/>
                  </a:moveTo>
                  <a:lnTo>
                    <a:pt x="58693" y="61795"/>
                  </a:lnTo>
                  <a:cubicBezTo>
                    <a:pt x="62465" y="61795"/>
                    <a:pt x="66046" y="61249"/>
                    <a:pt x="69447" y="60155"/>
                  </a:cubicBezTo>
                  <a:cubicBezTo>
                    <a:pt x="72847" y="58940"/>
                    <a:pt x="75838" y="57239"/>
                    <a:pt x="78381" y="55051"/>
                  </a:cubicBezTo>
                  <a:cubicBezTo>
                    <a:pt x="80934" y="52864"/>
                    <a:pt x="82934" y="50250"/>
                    <a:pt x="84392" y="47213"/>
                  </a:cubicBezTo>
                  <a:cubicBezTo>
                    <a:pt x="85982" y="44053"/>
                    <a:pt x="86773" y="40468"/>
                    <a:pt x="86773" y="36458"/>
                  </a:cubicBezTo>
                  <a:cubicBezTo>
                    <a:pt x="86773" y="28437"/>
                    <a:pt x="84458" y="22118"/>
                    <a:pt x="79848" y="17500"/>
                  </a:cubicBezTo>
                  <a:cubicBezTo>
                    <a:pt x="75219" y="12882"/>
                    <a:pt x="68180" y="10573"/>
                    <a:pt x="58693" y="10573"/>
                  </a:cubicBezTo>
                  <a:lnTo>
                    <a:pt x="12392" y="10573"/>
                  </a:lnTo>
                  <a:close/>
                  <a:moveTo>
                    <a:pt x="0" y="0"/>
                  </a:moveTo>
                  <a:lnTo>
                    <a:pt x="59607" y="0"/>
                  </a:lnTo>
                  <a:cubicBezTo>
                    <a:pt x="64960" y="0"/>
                    <a:pt x="69999" y="668"/>
                    <a:pt x="74743" y="2005"/>
                  </a:cubicBezTo>
                  <a:cubicBezTo>
                    <a:pt x="79600" y="3342"/>
                    <a:pt x="83791" y="5408"/>
                    <a:pt x="87316" y="8203"/>
                  </a:cubicBezTo>
                  <a:cubicBezTo>
                    <a:pt x="90954" y="10876"/>
                    <a:pt x="93812" y="14401"/>
                    <a:pt x="95879" y="18776"/>
                  </a:cubicBezTo>
                  <a:cubicBezTo>
                    <a:pt x="98069" y="23029"/>
                    <a:pt x="99165" y="28073"/>
                    <a:pt x="99165" y="33905"/>
                  </a:cubicBezTo>
                  <a:cubicBezTo>
                    <a:pt x="99165" y="42169"/>
                    <a:pt x="97031" y="49340"/>
                    <a:pt x="92783" y="55416"/>
                  </a:cubicBezTo>
                  <a:cubicBezTo>
                    <a:pt x="88535" y="61491"/>
                    <a:pt x="82210" y="65380"/>
                    <a:pt x="73828" y="67082"/>
                  </a:cubicBezTo>
                  <a:lnTo>
                    <a:pt x="73828" y="67446"/>
                  </a:lnTo>
                  <a:cubicBezTo>
                    <a:pt x="78076" y="68054"/>
                    <a:pt x="81601" y="69208"/>
                    <a:pt x="84392" y="70909"/>
                  </a:cubicBezTo>
                  <a:cubicBezTo>
                    <a:pt x="87192" y="72489"/>
                    <a:pt x="89440" y="74555"/>
                    <a:pt x="91145" y="77107"/>
                  </a:cubicBezTo>
                  <a:cubicBezTo>
                    <a:pt x="92964" y="79659"/>
                    <a:pt x="94240" y="82636"/>
                    <a:pt x="94964" y="86039"/>
                  </a:cubicBezTo>
                  <a:cubicBezTo>
                    <a:pt x="95821" y="89320"/>
                    <a:pt x="96364" y="92906"/>
                    <a:pt x="96612" y="96794"/>
                  </a:cubicBezTo>
                  <a:cubicBezTo>
                    <a:pt x="96726" y="98981"/>
                    <a:pt x="96850" y="101656"/>
                    <a:pt x="96974" y="104815"/>
                  </a:cubicBezTo>
                  <a:cubicBezTo>
                    <a:pt x="97098" y="107974"/>
                    <a:pt x="97346" y="111195"/>
                    <a:pt x="97707" y="114476"/>
                  </a:cubicBezTo>
                  <a:cubicBezTo>
                    <a:pt x="98069" y="117636"/>
                    <a:pt x="98612" y="120673"/>
                    <a:pt x="99346" y="123591"/>
                  </a:cubicBezTo>
                  <a:cubicBezTo>
                    <a:pt x="100203" y="126384"/>
                    <a:pt x="101289" y="128573"/>
                    <a:pt x="102622" y="130152"/>
                  </a:cubicBezTo>
                  <a:lnTo>
                    <a:pt x="88954" y="130152"/>
                  </a:lnTo>
                  <a:cubicBezTo>
                    <a:pt x="88230" y="128938"/>
                    <a:pt x="87621" y="127480"/>
                    <a:pt x="87135" y="125778"/>
                  </a:cubicBezTo>
                  <a:cubicBezTo>
                    <a:pt x="86773" y="123955"/>
                    <a:pt x="86468" y="122131"/>
                    <a:pt x="86220" y="120309"/>
                  </a:cubicBezTo>
                  <a:cubicBezTo>
                    <a:pt x="86096" y="118365"/>
                    <a:pt x="85973" y="116481"/>
                    <a:pt x="85849" y="114658"/>
                  </a:cubicBezTo>
                  <a:cubicBezTo>
                    <a:pt x="85734" y="112835"/>
                    <a:pt x="85611" y="111256"/>
                    <a:pt x="85487" y="109918"/>
                  </a:cubicBezTo>
                  <a:cubicBezTo>
                    <a:pt x="85249" y="105301"/>
                    <a:pt x="84820" y="100744"/>
                    <a:pt x="84220" y="96247"/>
                  </a:cubicBezTo>
                  <a:cubicBezTo>
                    <a:pt x="83725" y="91630"/>
                    <a:pt x="82572" y="87559"/>
                    <a:pt x="80753" y="84034"/>
                  </a:cubicBezTo>
                  <a:cubicBezTo>
                    <a:pt x="79048" y="80389"/>
                    <a:pt x="76495" y="77473"/>
                    <a:pt x="73095" y="75285"/>
                  </a:cubicBezTo>
                  <a:cubicBezTo>
                    <a:pt x="69818" y="73097"/>
                    <a:pt x="65256" y="72125"/>
                    <a:pt x="59417" y="72368"/>
                  </a:cubicBezTo>
                  <a:lnTo>
                    <a:pt x="12392" y="72368"/>
                  </a:lnTo>
                  <a:lnTo>
                    <a:pt x="12392" y="130153"/>
                  </a:lnTo>
                  <a:lnTo>
                    <a:pt x="0" y="13015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3">
              <a:extLst>
                <a:ext uri="{FF2B5EF4-FFF2-40B4-BE49-F238E27FC236}">
                  <a16:creationId xmlns:a16="http://schemas.microsoft.com/office/drawing/2014/main" id="{22E304B7-2806-0CCA-1B55-A8DBBC2092D7}"/>
                </a:ext>
              </a:extLst>
            </p:cNvPr>
            <p:cNvSpPr/>
            <p:nvPr/>
          </p:nvSpPr>
          <p:spPr>
            <a:xfrm>
              <a:off x="14357572" y="4909444"/>
              <a:ext cx="101165" cy="132705"/>
            </a:xfrm>
            <a:custGeom>
              <a:avLst/>
              <a:gdLst>
                <a:gd name="connsiteX0" fmla="*/ 0 w 101165"/>
                <a:gd name="connsiteY0" fmla="*/ 0 h 132705"/>
                <a:gd name="connsiteX1" fmla="*/ 12392 w 101165"/>
                <a:gd name="connsiteY1" fmla="*/ 0 h 132705"/>
                <a:gd name="connsiteX2" fmla="*/ 12392 w 101165"/>
                <a:gd name="connsiteY2" fmla="*/ 80570 h 132705"/>
                <a:gd name="connsiteX3" fmla="*/ 14945 w 101165"/>
                <a:gd name="connsiteY3" fmla="*/ 99892 h 132705"/>
                <a:gd name="connsiteX4" fmla="*/ 22422 w 101165"/>
                <a:gd name="connsiteY4" fmla="*/ 112835 h 132705"/>
                <a:gd name="connsiteX5" fmla="*/ 34452 w 101165"/>
                <a:gd name="connsiteY5" fmla="*/ 120126 h 132705"/>
                <a:gd name="connsiteX6" fmla="*/ 50492 w 101165"/>
                <a:gd name="connsiteY6" fmla="*/ 122313 h 132705"/>
                <a:gd name="connsiteX7" fmla="*/ 66723 w 101165"/>
                <a:gd name="connsiteY7" fmla="*/ 120126 h 132705"/>
                <a:gd name="connsiteX8" fmla="*/ 78753 w 101165"/>
                <a:gd name="connsiteY8" fmla="*/ 112835 h 132705"/>
                <a:gd name="connsiteX9" fmla="*/ 86220 w 101165"/>
                <a:gd name="connsiteY9" fmla="*/ 99892 h 132705"/>
                <a:gd name="connsiteX10" fmla="*/ 88773 w 101165"/>
                <a:gd name="connsiteY10" fmla="*/ 80570 h 132705"/>
                <a:gd name="connsiteX11" fmla="*/ 88773 w 101165"/>
                <a:gd name="connsiteY11" fmla="*/ 0 h 132705"/>
                <a:gd name="connsiteX12" fmla="*/ 101165 w 101165"/>
                <a:gd name="connsiteY12" fmla="*/ 0 h 132705"/>
                <a:gd name="connsiteX13" fmla="*/ 101165 w 101165"/>
                <a:gd name="connsiteY13" fmla="*/ 83306 h 132705"/>
                <a:gd name="connsiteX14" fmla="*/ 98250 w 101165"/>
                <a:gd name="connsiteY14" fmla="*/ 102445 h 132705"/>
                <a:gd name="connsiteX15" fmla="*/ 89326 w 101165"/>
                <a:gd name="connsiteY15" fmla="*/ 118122 h 132705"/>
                <a:gd name="connsiteX16" fmla="*/ 73647 w 101165"/>
                <a:gd name="connsiteY16" fmla="*/ 128877 h 132705"/>
                <a:gd name="connsiteX17" fmla="*/ 50492 w 101165"/>
                <a:gd name="connsiteY17" fmla="*/ 132705 h 132705"/>
                <a:gd name="connsiteX18" fmla="*/ 27337 w 101165"/>
                <a:gd name="connsiteY18" fmla="*/ 128877 h 132705"/>
                <a:gd name="connsiteX19" fmla="*/ 11668 w 101165"/>
                <a:gd name="connsiteY19" fmla="*/ 118122 h 132705"/>
                <a:gd name="connsiteX20" fmla="*/ 2743 w 101165"/>
                <a:gd name="connsiteY20" fmla="*/ 102445 h 132705"/>
                <a:gd name="connsiteX21" fmla="*/ 0 w 101165"/>
                <a:gd name="connsiteY21" fmla="*/ 83306 h 1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5" h="132705">
                  <a:moveTo>
                    <a:pt x="0" y="0"/>
                  </a:moveTo>
                  <a:lnTo>
                    <a:pt x="12392" y="0"/>
                  </a:lnTo>
                  <a:lnTo>
                    <a:pt x="12392" y="80570"/>
                  </a:lnTo>
                  <a:cubicBezTo>
                    <a:pt x="12392" y="88104"/>
                    <a:pt x="13240" y="94546"/>
                    <a:pt x="14945" y="99892"/>
                  </a:cubicBezTo>
                  <a:cubicBezTo>
                    <a:pt x="16650" y="105119"/>
                    <a:pt x="19145" y="109433"/>
                    <a:pt x="22422" y="112835"/>
                  </a:cubicBezTo>
                  <a:cubicBezTo>
                    <a:pt x="25708" y="116115"/>
                    <a:pt x="29718" y="118546"/>
                    <a:pt x="34452" y="120126"/>
                  </a:cubicBezTo>
                  <a:cubicBezTo>
                    <a:pt x="39195" y="121585"/>
                    <a:pt x="44539" y="122313"/>
                    <a:pt x="50492" y="122313"/>
                  </a:cubicBezTo>
                  <a:cubicBezTo>
                    <a:pt x="56569" y="122313"/>
                    <a:pt x="61979" y="121585"/>
                    <a:pt x="66723" y="120126"/>
                  </a:cubicBezTo>
                  <a:cubicBezTo>
                    <a:pt x="71457" y="118546"/>
                    <a:pt x="75467" y="116115"/>
                    <a:pt x="78753" y="112835"/>
                  </a:cubicBezTo>
                  <a:cubicBezTo>
                    <a:pt x="82029" y="109432"/>
                    <a:pt x="84525" y="105119"/>
                    <a:pt x="86220" y="99892"/>
                  </a:cubicBezTo>
                  <a:cubicBezTo>
                    <a:pt x="87925" y="94546"/>
                    <a:pt x="88773" y="88104"/>
                    <a:pt x="88773" y="80570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31" y="108400"/>
                    <a:pt x="93450" y="113626"/>
                    <a:pt x="89326" y="118122"/>
                  </a:cubicBezTo>
                  <a:cubicBezTo>
                    <a:pt x="85315" y="122619"/>
                    <a:pt x="80086" y="126203"/>
                    <a:pt x="73647" y="128877"/>
                  </a:cubicBezTo>
                  <a:cubicBezTo>
                    <a:pt x="67323" y="131429"/>
                    <a:pt x="59608" y="132705"/>
                    <a:pt x="50492" y="132705"/>
                  </a:cubicBezTo>
                  <a:cubicBezTo>
                    <a:pt x="41501" y="132705"/>
                    <a:pt x="33785" y="131429"/>
                    <a:pt x="27337" y="128877"/>
                  </a:cubicBezTo>
                  <a:cubicBezTo>
                    <a:pt x="21022" y="126203"/>
                    <a:pt x="15802" y="122619"/>
                    <a:pt x="11668" y="118122"/>
                  </a:cubicBezTo>
                  <a:cubicBezTo>
                    <a:pt x="7658" y="113626"/>
                    <a:pt x="4677" y="108400"/>
                    <a:pt x="2743" y="102445"/>
                  </a:cubicBezTo>
                  <a:cubicBezTo>
                    <a:pt x="914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4">
              <a:extLst>
                <a:ext uri="{FF2B5EF4-FFF2-40B4-BE49-F238E27FC236}">
                  <a16:creationId xmlns:a16="http://schemas.microsoft.com/office/drawing/2014/main" id="{5D5CEE9A-84F2-0391-2B8E-4B2BDEE3B116}"/>
                </a:ext>
              </a:extLst>
            </p:cNvPr>
            <p:cNvSpPr/>
            <p:nvPr/>
          </p:nvSpPr>
          <p:spPr>
            <a:xfrm>
              <a:off x="14501457" y="4909444"/>
              <a:ext cx="124510" cy="130149"/>
            </a:xfrm>
            <a:custGeom>
              <a:avLst/>
              <a:gdLst>
                <a:gd name="connsiteX0" fmla="*/ 18231 w 124510"/>
                <a:gd name="connsiteY0" fmla="*/ 0 h 130149"/>
                <a:gd name="connsiteX1" fmla="*/ 61427 w 124510"/>
                <a:gd name="connsiteY1" fmla="*/ 114110 h 130149"/>
                <a:gd name="connsiteX2" fmla="*/ 106270 w 124510"/>
                <a:gd name="connsiteY2" fmla="*/ 0 h 130149"/>
                <a:gd name="connsiteX3" fmla="*/ 124511 w 124510"/>
                <a:gd name="connsiteY3" fmla="*/ 0 h 130149"/>
                <a:gd name="connsiteX4" fmla="*/ 124511 w 124510"/>
                <a:gd name="connsiteY4" fmla="*/ 130150 h 130149"/>
                <a:gd name="connsiteX5" fmla="*/ 112100 w 124510"/>
                <a:gd name="connsiteY5" fmla="*/ 130150 h 130149"/>
                <a:gd name="connsiteX6" fmla="*/ 112100 w 124510"/>
                <a:gd name="connsiteY6" fmla="*/ 17678 h 130149"/>
                <a:gd name="connsiteX7" fmla="*/ 111747 w 124510"/>
                <a:gd name="connsiteY7" fmla="*/ 17678 h 130149"/>
                <a:gd name="connsiteX8" fmla="*/ 67266 w 124510"/>
                <a:gd name="connsiteY8" fmla="*/ 130150 h 130149"/>
                <a:gd name="connsiteX9" fmla="*/ 55597 w 124510"/>
                <a:gd name="connsiteY9" fmla="*/ 130150 h 130149"/>
                <a:gd name="connsiteX10" fmla="*/ 12763 w 124510"/>
                <a:gd name="connsiteY10" fmla="*/ 17678 h 130149"/>
                <a:gd name="connsiteX11" fmla="*/ 12392 w 124510"/>
                <a:gd name="connsiteY11" fmla="*/ 17678 h 130149"/>
                <a:gd name="connsiteX12" fmla="*/ 12392 w 124510"/>
                <a:gd name="connsiteY12" fmla="*/ 130150 h 130149"/>
                <a:gd name="connsiteX13" fmla="*/ 0 w 124510"/>
                <a:gd name="connsiteY13" fmla="*/ 130150 h 130149"/>
                <a:gd name="connsiteX14" fmla="*/ 0 w 124510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10" h="130149">
                  <a:moveTo>
                    <a:pt x="18231" y="0"/>
                  </a:moveTo>
                  <a:lnTo>
                    <a:pt x="61427" y="114110"/>
                  </a:lnTo>
                  <a:lnTo>
                    <a:pt x="106270" y="0"/>
                  </a:lnTo>
                  <a:lnTo>
                    <a:pt x="124511" y="0"/>
                  </a:lnTo>
                  <a:lnTo>
                    <a:pt x="124511" y="130150"/>
                  </a:lnTo>
                  <a:lnTo>
                    <a:pt x="112100" y="130150"/>
                  </a:lnTo>
                  <a:lnTo>
                    <a:pt x="112100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392" y="17678"/>
                  </a:lnTo>
                  <a:lnTo>
                    <a:pt x="12392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5">
              <a:extLst>
                <a:ext uri="{FF2B5EF4-FFF2-40B4-BE49-F238E27FC236}">
                  <a16:creationId xmlns:a16="http://schemas.microsoft.com/office/drawing/2014/main" id="{47009BA1-B403-A5DA-769F-9C50C1597807}"/>
                </a:ext>
              </a:extLst>
            </p:cNvPr>
            <p:cNvSpPr/>
            <p:nvPr/>
          </p:nvSpPr>
          <p:spPr>
            <a:xfrm>
              <a:off x="13680047" y="5128503"/>
              <a:ext cx="96432" cy="130152"/>
            </a:xfrm>
            <a:custGeom>
              <a:avLst/>
              <a:gdLst>
                <a:gd name="connsiteX0" fmla="*/ 12395 w 96432"/>
                <a:gd name="connsiteY0" fmla="*/ 63800 h 130152"/>
                <a:gd name="connsiteX1" fmla="*/ 55051 w 96432"/>
                <a:gd name="connsiteY1" fmla="*/ 63800 h 130152"/>
                <a:gd name="connsiteX2" fmla="*/ 76013 w 96432"/>
                <a:gd name="connsiteY2" fmla="*/ 57238 h 130152"/>
                <a:gd name="connsiteX3" fmla="*/ 84034 w 96432"/>
                <a:gd name="connsiteY3" fmla="*/ 37187 h 130152"/>
                <a:gd name="connsiteX4" fmla="*/ 76013 w 96432"/>
                <a:gd name="connsiteY4" fmla="*/ 17135 h 130152"/>
                <a:gd name="connsiteX5" fmla="*/ 55051 w 96432"/>
                <a:gd name="connsiteY5" fmla="*/ 10573 h 130152"/>
                <a:gd name="connsiteX6" fmla="*/ 12395 w 96432"/>
                <a:gd name="connsiteY6" fmla="*/ 10573 h 130152"/>
                <a:gd name="connsiteX7" fmla="*/ 0 w 96432"/>
                <a:gd name="connsiteY7" fmla="*/ 0 h 130152"/>
                <a:gd name="connsiteX8" fmla="*/ 57785 w 96432"/>
                <a:gd name="connsiteY8" fmla="*/ 0 h 130152"/>
                <a:gd name="connsiteX9" fmla="*/ 73644 w 96432"/>
                <a:gd name="connsiteY9" fmla="*/ 2552 h 130152"/>
                <a:gd name="connsiteX10" fmla="*/ 85857 w 96432"/>
                <a:gd name="connsiteY10" fmla="*/ 9844 h 130152"/>
                <a:gd name="connsiteX11" fmla="*/ 93695 w 96432"/>
                <a:gd name="connsiteY11" fmla="*/ 21510 h 130152"/>
                <a:gd name="connsiteX12" fmla="*/ 96433 w 96432"/>
                <a:gd name="connsiteY12" fmla="*/ 37187 h 130152"/>
                <a:gd name="connsiteX13" fmla="*/ 93695 w 96432"/>
                <a:gd name="connsiteY13" fmla="*/ 52864 h 130152"/>
                <a:gd name="connsiteX14" fmla="*/ 85857 w 96432"/>
                <a:gd name="connsiteY14" fmla="*/ 64712 h 130152"/>
                <a:gd name="connsiteX15" fmla="*/ 73644 w 96432"/>
                <a:gd name="connsiteY15" fmla="*/ 72003 h 130152"/>
                <a:gd name="connsiteX16" fmla="*/ 57785 w 96432"/>
                <a:gd name="connsiteY16" fmla="*/ 74373 h 130152"/>
                <a:gd name="connsiteX17" fmla="*/ 12396 w 96432"/>
                <a:gd name="connsiteY17" fmla="*/ 74373 h 130152"/>
                <a:gd name="connsiteX18" fmla="*/ 12396 w 96432"/>
                <a:gd name="connsiteY18" fmla="*/ 130152 h 130152"/>
                <a:gd name="connsiteX19" fmla="*/ 1 w 96432"/>
                <a:gd name="connsiteY19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432" h="130152">
                  <a:moveTo>
                    <a:pt x="12395" y="63800"/>
                  </a:moveTo>
                  <a:lnTo>
                    <a:pt x="55051" y="63800"/>
                  </a:lnTo>
                  <a:cubicBezTo>
                    <a:pt x="63678" y="63800"/>
                    <a:pt x="70666" y="61613"/>
                    <a:pt x="76013" y="57238"/>
                  </a:cubicBezTo>
                  <a:cubicBezTo>
                    <a:pt x="81360" y="52864"/>
                    <a:pt x="84034" y="46179"/>
                    <a:pt x="84034" y="37187"/>
                  </a:cubicBezTo>
                  <a:cubicBezTo>
                    <a:pt x="84034" y="28194"/>
                    <a:pt x="81360" y="21510"/>
                    <a:pt x="76013" y="17135"/>
                  </a:cubicBezTo>
                  <a:cubicBezTo>
                    <a:pt x="70666" y="12761"/>
                    <a:pt x="63678" y="10573"/>
                    <a:pt x="55051" y="10573"/>
                  </a:cubicBezTo>
                  <a:lnTo>
                    <a:pt x="12395" y="10573"/>
                  </a:lnTo>
                  <a:close/>
                  <a:moveTo>
                    <a:pt x="0" y="0"/>
                  </a:moveTo>
                  <a:lnTo>
                    <a:pt x="57785" y="0"/>
                  </a:lnTo>
                  <a:cubicBezTo>
                    <a:pt x="63618" y="0"/>
                    <a:pt x="68905" y="851"/>
                    <a:pt x="73644" y="2552"/>
                  </a:cubicBezTo>
                  <a:cubicBezTo>
                    <a:pt x="78384" y="4133"/>
                    <a:pt x="82455" y="6563"/>
                    <a:pt x="85857" y="9844"/>
                  </a:cubicBezTo>
                  <a:cubicBezTo>
                    <a:pt x="89263" y="13004"/>
                    <a:pt x="91874" y="16893"/>
                    <a:pt x="93695" y="21510"/>
                  </a:cubicBezTo>
                  <a:cubicBezTo>
                    <a:pt x="95522" y="26128"/>
                    <a:pt x="96433" y="31353"/>
                    <a:pt x="96433" y="37187"/>
                  </a:cubicBezTo>
                  <a:cubicBezTo>
                    <a:pt x="96433" y="43019"/>
                    <a:pt x="95522" y="48245"/>
                    <a:pt x="93695" y="52864"/>
                  </a:cubicBezTo>
                  <a:cubicBezTo>
                    <a:pt x="91874" y="57481"/>
                    <a:pt x="89263" y="61431"/>
                    <a:pt x="85857" y="64712"/>
                  </a:cubicBezTo>
                  <a:cubicBezTo>
                    <a:pt x="82455" y="67871"/>
                    <a:pt x="78384" y="70302"/>
                    <a:pt x="73644" y="72003"/>
                  </a:cubicBezTo>
                  <a:cubicBezTo>
                    <a:pt x="68905" y="73583"/>
                    <a:pt x="63618" y="74373"/>
                    <a:pt x="57785" y="74373"/>
                  </a:cubicBezTo>
                  <a:lnTo>
                    <a:pt x="12396" y="74373"/>
                  </a:lnTo>
                  <a:lnTo>
                    <a:pt x="12396" y="130152"/>
                  </a:lnTo>
                  <a:lnTo>
                    <a:pt x="1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6">
              <a:extLst>
                <a:ext uri="{FF2B5EF4-FFF2-40B4-BE49-F238E27FC236}">
                  <a16:creationId xmlns:a16="http://schemas.microsoft.com/office/drawing/2014/main" id="{3615B349-28A5-B369-2C75-F0F7F9A8AED9}"/>
                </a:ext>
              </a:extLst>
            </p:cNvPr>
            <p:cNvSpPr/>
            <p:nvPr/>
          </p:nvSpPr>
          <p:spPr>
            <a:xfrm>
              <a:off x="13785350" y="5128497"/>
              <a:ext cx="117213" cy="130149"/>
            </a:xfrm>
            <a:custGeom>
              <a:avLst/>
              <a:gdLst>
                <a:gd name="connsiteX0" fmla="*/ 32622 w 117213"/>
                <a:gd name="connsiteY0" fmla="*/ 79113 h 130149"/>
                <a:gd name="connsiteX1" fmla="*/ 83848 w 117213"/>
                <a:gd name="connsiteY1" fmla="*/ 79113 h 130149"/>
                <a:gd name="connsiteX2" fmla="*/ 58690 w 117213"/>
                <a:gd name="connsiteY2" fmla="*/ 12396 h 130149"/>
                <a:gd name="connsiteX3" fmla="*/ 52311 w 117213"/>
                <a:gd name="connsiteY3" fmla="*/ 0 h 130149"/>
                <a:gd name="connsiteX4" fmla="*/ 66163 w 117213"/>
                <a:gd name="connsiteY4" fmla="*/ 0 h 130149"/>
                <a:gd name="connsiteX5" fmla="*/ 117214 w 117213"/>
                <a:gd name="connsiteY5" fmla="*/ 130150 h 130149"/>
                <a:gd name="connsiteX6" fmla="*/ 103898 w 117213"/>
                <a:gd name="connsiteY6" fmla="*/ 130150 h 130149"/>
                <a:gd name="connsiteX7" fmla="*/ 88042 w 117213"/>
                <a:gd name="connsiteY7" fmla="*/ 89682 h 130149"/>
                <a:gd name="connsiteX8" fmla="*/ 28797 w 117213"/>
                <a:gd name="connsiteY8" fmla="*/ 89682 h 130149"/>
                <a:gd name="connsiteX9" fmla="*/ 13118 w 117213"/>
                <a:gd name="connsiteY9" fmla="*/ 130150 h 130149"/>
                <a:gd name="connsiteX10" fmla="*/ 0 w 117213"/>
                <a:gd name="connsiteY10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13" h="130149">
                  <a:moveTo>
                    <a:pt x="32622" y="79113"/>
                  </a:moveTo>
                  <a:lnTo>
                    <a:pt x="83848" y="79113"/>
                  </a:lnTo>
                  <a:lnTo>
                    <a:pt x="58690" y="12396"/>
                  </a:lnTo>
                  <a:close/>
                  <a:moveTo>
                    <a:pt x="52311" y="0"/>
                  </a:moveTo>
                  <a:lnTo>
                    <a:pt x="66163" y="0"/>
                  </a:lnTo>
                  <a:lnTo>
                    <a:pt x="117214" y="130150"/>
                  </a:lnTo>
                  <a:lnTo>
                    <a:pt x="103898" y="130150"/>
                  </a:lnTo>
                  <a:lnTo>
                    <a:pt x="88042" y="89682"/>
                  </a:lnTo>
                  <a:lnTo>
                    <a:pt x="28797" y="89682"/>
                  </a:lnTo>
                  <a:lnTo>
                    <a:pt x="13118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7">
              <a:extLst>
                <a:ext uri="{FF2B5EF4-FFF2-40B4-BE49-F238E27FC236}">
                  <a16:creationId xmlns:a16="http://schemas.microsoft.com/office/drawing/2014/main" id="{B9317421-3377-3D96-7029-39CB05EAABF6}"/>
                </a:ext>
              </a:extLst>
            </p:cNvPr>
            <p:cNvSpPr/>
            <p:nvPr/>
          </p:nvSpPr>
          <p:spPr>
            <a:xfrm>
              <a:off x="13926010" y="5125761"/>
              <a:ext cx="101788" cy="135438"/>
            </a:xfrm>
            <a:custGeom>
              <a:avLst/>
              <a:gdLst>
                <a:gd name="connsiteX0" fmla="*/ 12463 w 101788"/>
                <a:gd name="connsiteY0" fmla="*/ 90049 h 135438"/>
                <a:gd name="connsiteX1" fmla="*/ 15558 w 101788"/>
                <a:gd name="connsiteY1" fmla="*/ 106820 h 135438"/>
                <a:gd name="connsiteX2" fmla="*/ 24493 w 101788"/>
                <a:gd name="connsiteY2" fmla="*/ 117575 h 135438"/>
                <a:gd name="connsiteX3" fmla="*/ 38171 w 101788"/>
                <a:gd name="connsiteY3" fmla="*/ 123408 h 135438"/>
                <a:gd name="connsiteX4" fmla="*/ 54935 w 101788"/>
                <a:gd name="connsiteY4" fmla="*/ 125049 h 135438"/>
                <a:gd name="connsiteX5" fmla="*/ 66050 w 101788"/>
                <a:gd name="connsiteY5" fmla="*/ 123591 h 135438"/>
                <a:gd name="connsiteX6" fmla="*/ 77176 w 101788"/>
                <a:gd name="connsiteY6" fmla="*/ 119033 h 135438"/>
                <a:gd name="connsiteX7" fmla="*/ 85929 w 101788"/>
                <a:gd name="connsiteY7" fmla="*/ 110829 h 135438"/>
                <a:gd name="connsiteX8" fmla="*/ 89396 w 101788"/>
                <a:gd name="connsiteY8" fmla="*/ 98616 h 135438"/>
                <a:gd name="connsiteX9" fmla="*/ 86843 w 101788"/>
                <a:gd name="connsiteY9" fmla="*/ 89139 h 135438"/>
                <a:gd name="connsiteX10" fmla="*/ 80452 w 101788"/>
                <a:gd name="connsiteY10" fmla="*/ 82393 h 135438"/>
                <a:gd name="connsiteX11" fmla="*/ 71889 w 101788"/>
                <a:gd name="connsiteY11" fmla="*/ 78018 h 135438"/>
                <a:gd name="connsiteX12" fmla="*/ 62593 w 101788"/>
                <a:gd name="connsiteY12" fmla="*/ 75102 h 135438"/>
                <a:gd name="connsiteX13" fmla="*/ 33608 w 101788"/>
                <a:gd name="connsiteY13" fmla="*/ 67992 h 135438"/>
                <a:gd name="connsiteX14" fmla="*/ 22492 w 101788"/>
                <a:gd name="connsiteY14" fmla="*/ 64347 h 135438"/>
                <a:gd name="connsiteX15" fmla="*/ 13196 w 101788"/>
                <a:gd name="connsiteY15" fmla="*/ 58514 h 135438"/>
                <a:gd name="connsiteX16" fmla="*/ 6633 w 101788"/>
                <a:gd name="connsiteY16" fmla="*/ 49582 h 135438"/>
                <a:gd name="connsiteX17" fmla="*/ 4262 w 101788"/>
                <a:gd name="connsiteY17" fmla="*/ 36640 h 135438"/>
                <a:gd name="connsiteX18" fmla="*/ 6081 w 101788"/>
                <a:gd name="connsiteY18" fmla="*/ 25520 h 135438"/>
                <a:gd name="connsiteX19" fmla="*/ 12834 w 101788"/>
                <a:gd name="connsiteY19" fmla="*/ 13490 h 135438"/>
                <a:gd name="connsiteX20" fmla="*/ 26683 w 101788"/>
                <a:gd name="connsiteY20" fmla="*/ 4011 h 135438"/>
                <a:gd name="connsiteX21" fmla="*/ 49105 w 101788"/>
                <a:gd name="connsiteY21" fmla="*/ 0 h 135438"/>
                <a:gd name="connsiteX22" fmla="*/ 67517 w 101788"/>
                <a:gd name="connsiteY22" fmla="*/ 2553 h 135438"/>
                <a:gd name="connsiteX23" fmla="*/ 82833 w 101788"/>
                <a:gd name="connsiteY23" fmla="*/ 10208 h 135438"/>
                <a:gd name="connsiteX24" fmla="*/ 93216 w 101788"/>
                <a:gd name="connsiteY24" fmla="*/ 22968 h 135438"/>
                <a:gd name="connsiteX25" fmla="*/ 97226 w 101788"/>
                <a:gd name="connsiteY25" fmla="*/ 40468 h 135438"/>
                <a:gd name="connsiteX26" fmla="*/ 84834 w 101788"/>
                <a:gd name="connsiteY26" fmla="*/ 40468 h 135438"/>
                <a:gd name="connsiteX27" fmla="*/ 81376 w 101788"/>
                <a:gd name="connsiteY27" fmla="*/ 27525 h 135438"/>
                <a:gd name="connsiteX28" fmla="*/ 73527 w 101788"/>
                <a:gd name="connsiteY28" fmla="*/ 18230 h 135438"/>
                <a:gd name="connsiteX29" fmla="*/ 62412 w 101788"/>
                <a:gd name="connsiteY29" fmla="*/ 12579 h 135438"/>
                <a:gd name="connsiteX30" fmla="*/ 49286 w 101788"/>
                <a:gd name="connsiteY30" fmla="*/ 10574 h 135438"/>
                <a:gd name="connsiteX31" fmla="*/ 36885 w 101788"/>
                <a:gd name="connsiteY31" fmla="*/ 12032 h 135438"/>
                <a:gd name="connsiteX32" fmla="*/ 26503 w 101788"/>
                <a:gd name="connsiteY32" fmla="*/ 16406 h 135438"/>
                <a:gd name="connsiteX33" fmla="*/ 19387 w 101788"/>
                <a:gd name="connsiteY33" fmla="*/ 24245 h 135438"/>
                <a:gd name="connsiteX34" fmla="*/ 16663 w 101788"/>
                <a:gd name="connsiteY34" fmla="*/ 36458 h 135438"/>
                <a:gd name="connsiteX35" fmla="*/ 18120 w 101788"/>
                <a:gd name="connsiteY35" fmla="*/ 44479 h 135438"/>
                <a:gd name="connsiteX36" fmla="*/ 22492 w 101788"/>
                <a:gd name="connsiteY36" fmla="*/ 50129 h 135438"/>
                <a:gd name="connsiteX37" fmla="*/ 28693 w 101788"/>
                <a:gd name="connsiteY37" fmla="*/ 53957 h 135438"/>
                <a:gd name="connsiteX38" fmla="*/ 36351 w 101788"/>
                <a:gd name="connsiteY38" fmla="*/ 56327 h 135438"/>
                <a:gd name="connsiteX39" fmla="*/ 68060 w 101788"/>
                <a:gd name="connsiteY39" fmla="*/ 64165 h 135438"/>
                <a:gd name="connsiteX40" fmla="*/ 81005 w 101788"/>
                <a:gd name="connsiteY40" fmla="*/ 68722 h 135438"/>
                <a:gd name="connsiteX41" fmla="*/ 91758 w 101788"/>
                <a:gd name="connsiteY41" fmla="*/ 75285 h 135438"/>
                <a:gd name="connsiteX42" fmla="*/ 99045 w 101788"/>
                <a:gd name="connsiteY42" fmla="*/ 84764 h 135438"/>
                <a:gd name="connsiteX43" fmla="*/ 101788 w 101788"/>
                <a:gd name="connsiteY43" fmla="*/ 98435 h 135438"/>
                <a:gd name="connsiteX44" fmla="*/ 101236 w 101788"/>
                <a:gd name="connsiteY44" fmla="*/ 104268 h 135438"/>
                <a:gd name="connsiteX45" fmla="*/ 99045 w 101788"/>
                <a:gd name="connsiteY45" fmla="*/ 112106 h 135438"/>
                <a:gd name="connsiteX46" fmla="*/ 94130 w 101788"/>
                <a:gd name="connsiteY46" fmla="*/ 120309 h 135438"/>
                <a:gd name="connsiteX47" fmla="*/ 85386 w 101788"/>
                <a:gd name="connsiteY47" fmla="*/ 127966 h 135438"/>
                <a:gd name="connsiteX48" fmla="*/ 71708 w 101788"/>
                <a:gd name="connsiteY48" fmla="*/ 133252 h 135438"/>
                <a:gd name="connsiteX49" fmla="*/ 52020 w 101788"/>
                <a:gd name="connsiteY49" fmla="*/ 135439 h 135438"/>
                <a:gd name="connsiteX50" fmla="*/ 30693 w 101788"/>
                <a:gd name="connsiteY50" fmla="*/ 132887 h 135438"/>
                <a:gd name="connsiteX51" fmla="*/ 13920 w 101788"/>
                <a:gd name="connsiteY51" fmla="*/ 124684 h 135438"/>
                <a:gd name="connsiteX52" fmla="*/ 3166 w 101788"/>
                <a:gd name="connsiteY52" fmla="*/ 110648 h 135438"/>
                <a:gd name="connsiteX53" fmla="*/ 71 w 101788"/>
                <a:gd name="connsiteY53" fmla="*/ 9005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788" h="135438">
                  <a:moveTo>
                    <a:pt x="12463" y="90049"/>
                  </a:moveTo>
                  <a:cubicBezTo>
                    <a:pt x="12348" y="96733"/>
                    <a:pt x="13377" y="102323"/>
                    <a:pt x="15558" y="106820"/>
                  </a:cubicBezTo>
                  <a:cubicBezTo>
                    <a:pt x="17749" y="111316"/>
                    <a:pt x="20730" y="114901"/>
                    <a:pt x="24493" y="117575"/>
                  </a:cubicBezTo>
                  <a:cubicBezTo>
                    <a:pt x="28388" y="120248"/>
                    <a:pt x="32941" y="122192"/>
                    <a:pt x="38171" y="123408"/>
                  </a:cubicBezTo>
                  <a:cubicBezTo>
                    <a:pt x="43390" y="124501"/>
                    <a:pt x="48982" y="125049"/>
                    <a:pt x="54935" y="125049"/>
                  </a:cubicBezTo>
                  <a:cubicBezTo>
                    <a:pt x="58335" y="125049"/>
                    <a:pt x="62040" y="124562"/>
                    <a:pt x="66050" y="123591"/>
                  </a:cubicBezTo>
                  <a:cubicBezTo>
                    <a:pt x="70070" y="122618"/>
                    <a:pt x="73775" y="121099"/>
                    <a:pt x="77176" y="119033"/>
                  </a:cubicBezTo>
                  <a:cubicBezTo>
                    <a:pt x="80700" y="116845"/>
                    <a:pt x="83614" y="114111"/>
                    <a:pt x="85929" y="110829"/>
                  </a:cubicBezTo>
                  <a:cubicBezTo>
                    <a:pt x="88234" y="107428"/>
                    <a:pt x="89396" y="103357"/>
                    <a:pt x="89396" y="98616"/>
                  </a:cubicBezTo>
                  <a:cubicBezTo>
                    <a:pt x="89396" y="94971"/>
                    <a:pt x="88539" y="91811"/>
                    <a:pt x="86843" y="89139"/>
                  </a:cubicBezTo>
                  <a:cubicBezTo>
                    <a:pt x="85253" y="86464"/>
                    <a:pt x="83129" y="84216"/>
                    <a:pt x="80452" y="82393"/>
                  </a:cubicBezTo>
                  <a:cubicBezTo>
                    <a:pt x="77909" y="80571"/>
                    <a:pt x="75051" y="79112"/>
                    <a:pt x="71889" y="78018"/>
                  </a:cubicBezTo>
                  <a:cubicBezTo>
                    <a:pt x="68736" y="76803"/>
                    <a:pt x="65631" y="75830"/>
                    <a:pt x="62593" y="75102"/>
                  </a:cubicBezTo>
                  <a:lnTo>
                    <a:pt x="33608" y="67992"/>
                  </a:lnTo>
                  <a:cubicBezTo>
                    <a:pt x="29846" y="67021"/>
                    <a:pt x="26141" y="65805"/>
                    <a:pt x="22492" y="64347"/>
                  </a:cubicBezTo>
                  <a:cubicBezTo>
                    <a:pt x="18968" y="62889"/>
                    <a:pt x="15863" y="60945"/>
                    <a:pt x="13196" y="58514"/>
                  </a:cubicBezTo>
                  <a:cubicBezTo>
                    <a:pt x="10520" y="56084"/>
                    <a:pt x="8338" y="53107"/>
                    <a:pt x="6633" y="49582"/>
                  </a:cubicBezTo>
                  <a:cubicBezTo>
                    <a:pt x="5052" y="46058"/>
                    <a:pt x="4262" y="41743"/>
                    <a:pt x="4262" y="36640"/>
                  </a:cubicBezTo>
                  <a:cubicBezTo>
                    <a:pt x="4262" y="33480"/>
                    <a:pt x="4871" y="29774"/>
                    <a:pt x="6081" y="25520"/>
                  </a:cubicBezTo>
                  <a:cubicBezTo>
                    <a:pt x="7300" y="21267"/>
                    <a:pt x="9548" y="17256"/>
                    <a:pt x="12834" y="13490"/>
                  </a:cubicBezTo>
                  <a:cubicBezTo>
                    <a:pt x="16225" y="9722"/>
                    <a:pt x="20845" y="6563"/>
                    <a:pt x="26683" y="4011"/>
                  </a:cubicBezTo>
                  <a:cubicBezTo>
                    <a:pt x="32513" y="1337"/>
                    <a:pt x="39990" y="0"/>
                    <a:pt x="49105" y="0"/>
                  </a:cubicBezTo>
                  <a:cubicBezTo>
                    <a:pt x="55554" y="0"/>
                    <a:pt x="61688" y="852"/>
                    <a:pt x="67517" y="2553"/>
                  </a:cubicBezTo>
                  <a:cubicBezTo>
                    <a:pt x="73356" y="4254"/>
                    <a:pt x="78452" y="6806"/>
                    <a:pt x="82833" y="10208"/>
                  </a:cubicBezTo>
                  <a:cubicBezTo>
                    <a:pt x="87205" y="13611"/>
                    <a:pt x="90663" y="17864"/>
                    <a:pt x="93216" y="22968"/>
                  </a:cubicBezTo>
                  <a:cubicBezTo>
                    <a:pt x="95892" y="27950"/>
                    <a:pt x="97226" y="33784"/>
                    <a:pt x="97226" y="40468"/>
                  </a:cubicBezTo>
                  <a:lnTo>
                    <a:pt x="84834" y="40468"/>
                  </a:lnTo>
                  <a:cubicBezTo>
                    <a:pt x="84595" y="35485"/>
                    <a:pt x="83433" y="31172"/>
                    <a:pt x="81376" y="27525"/>
                  </a:cubicBezTo>
                  <a:cubicBezTo>
                    <a:pt x="79423" y="23759"/>
                    <a:pt x="76814" y="20660"/>
                    <a:pt x="73527" y="18230"/>
                  </a:cubicBezTo>
                  <a:cubicBezTo>
                    <a:pt x="70365" y="15677"/>
                    <a:pt x="66660" y="13793"/>
                    <a:pt x="62412" y="12579"/>
                  </a:cubicBezTo>
                  <a:cubicBezTo>
                    <a:pt x="58278" y="11241"/>
                    <a:pt x="53906" y="10574"/>
                    <a:pt x="49286" y="10574"/>
                  </a:cubicBezTo>
                  <a:cubicBezTo>
                    <a:pt x="45038" y="10574"/>
                    <a:pt x="40895" y="11059"/>
                    <a:pt x="36885" y="12032"/>
                  </a:cubicBezTo>
                  <a:cubicBezTo>
                    <a:pt x="33008" y="12882"/>
                    <a:pt x="29541" y="14340"/>
                    <a:pt x="26503" y="16406"/>
                  </a:cubicBezTo>
                  <a:cubicBezTo>
                    <a:pt x="23588" y="18351"/>
                    <a:pt x="21216" y="20964"/>
                    <a:pt x="19387" y="24245"/>
                  </a:cubicBezTo>
                  <a:cubicBezTo>
                    <a:pt x="17568" y="27525"/>
                    <a:pt x="16663" y="31596"/>
                    <a:pt x="16663" y="36458"/>
                  </a:cubicBezTo>
                  <a:cubicBezTo>
                    <a:pt x="16663" y="39496"/>
                    <a:pt x="17149" y="42169"/>
                    <a:pt x="18120" y="44479"/>
                  </a:cubicBezTo>
                  <a:cubicBezTo>
                    <a:pt x="19216" y="46666"/>
                    <a:pt x="20673" y="48550"/>
                    <a:pt x="22492" y="50129"/>
                  </a:cubicBezTo>
                  <a:cubicBezTo>
                    <a:pt x="24321" y="51709"/>
                    <a:pt x="26379" y="52985"/>
                    <a:pt x="28693" y="53957"/>
                  </a:cubicBezTo>
                  <a:cubicBezTo>
                    <a:pt x="31113" y="54930"/>
                    <a:pt x="33665" y="55719"/>
                    <a:pt x="36351" y="56327"/>
                  </a:cubicBezTo>
                  <a:lnTo>
                    <a:pt x="68060" y="64165"/>
                  </a:lnTo>
                  <a:cubicBezTo>
                    <a:pt x="72680" y="65381"/>
                    <a:pt x="76995" y="66900"/>
                    <a:pt x="81005" y="68722"/>
                  </a:cubicBezTo>
                  <a:cubicBezTo>
                    <a:pt x="85138" y="70424"/>
                    <a:pt x="88720" y="72611"/>
                    <a:pt x="91758" y="75285"/>
                  </a:cubicBezTo>
                  <a:cubicBezTo>
                    <a:pt x="94921" y="77836"/>
                    <a:pt x="97349" y="80997"/>
                    <a:pt x="99045" y="84764"/>
                  </a:cubicBezTo>
                  <a:cubicBezTo>
                    <a:pt x="100874" y="88531"/>
                    <a:pt x="101788" y="93088"/>
                    <a:pt x="101788" y="98435"/>
                  </a:cubicBezTo>
                  <a:cubicBezTo>
                    <a:pt x="101788" y="99893"/>
                    <a:pt x="101598" y="101837"/>
                    <a:pt x="101236" y="104268"/>
                  </a:cubicBezTo>
                  <a:cubicBezTo>
                    <a:pt x="100998" y="106698"/>
                    <a:pt x="100274" y="109311"/>
                    <a:pt x="99045" y="112106"/>
                  </a:cubicBezTo>
                  <a:cubicBezTo>
                    <a:pt x="97950" y="114780"/>
                    <a:pt x="96321" y="117515"/>
                    <a:pt x="94130" y="120309"/>
                  </a:cubicBezTo>
                  <a:cubicBezTo>
                    <a:pt x="92063" y="123105"/>
                    <a:pt x="89148" y="125657"/>
                    <a:pt x="85386" y="127966"/>
                  </a:cubicBezTo>
                  <a:cubicBezTo>
                    <a:pt x="81738" y="130153"/>
                    <a:pt x="77176" y="131915"/>
                    <a:pt x="71708" y="133252"/>
                  </a:cubicBezTo>
                  <a:cubicBezTo>
                    <a:pt x="66241" y="134710"/>
                    <a:pt x="59678" y="135439"/>
                    <a:pt x="52020" y="135439"/>
                  </a:cubicBezTo>
                  <a:cubicBezTo>
                    <a:pt x="44371" y="135439"/>
                    <a:pt x="37256" y="134588"/>
                    <a:pt x="30693" y="132887"/>
                  </a:cubicBezTo>
                  <a:cubicBezTo>
                    <a:pt x="24131" y="131064"/>
                    <a:pt x="18540" y="128330"/>
                    <a:pt x="13920" y="124684"/>
                  </a:cubicBezTo>
                  <a:cubicBezTo>
                    <a:pt x="9300" y="121039"/>
                    <a:pt x="5719" y="116359"/>
                    <a:pt x="3166" y="110648"/>
                  </a:cubicBezTo>
                  <a:cubicBezTo>
                    <a:pt x="737" y="104937"/>
                    <a:pt x="-291" y="98070"/>
                    <a:pt x="71" y="9005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8">
              <a:extLst>
                <a:ext uri="{FF2B5EF4-FFF2-40B4-BE49-F238E27FC236}">
                  <a16:creationId xmlns:a16="http://schemas.microsoft.com/office/drawing/2014/main" id="{E55CC418-767E-8334-F190-0BF44198ED6E}"/>
                </a:ext>
              </a:extLst>
            </p:cNvPr>
            <p:cNvSpPr/>
            <p:nvPr/>
          </p:nvSpPr>
          <p:spPr>
            <a:xfrm>
              <a:off x="14066584" y="5128495"/>
              <a:ext cx="12392" cy="130149"/>
            </a:xfrm>
            <a:custGeom>
              <a:avLst/>
              <a:gdLst>
                <a:gd name="connsiteX0" fmla="*/ 0 w 12392"/>
                <a:gd name="connsiteY0" fmla="*/ 0 h 130149"/>
                <a:gd name="connsiteX1" fmla="*/ 12392 w 12392"/>
                <a:gd name="connsiteY1" fmla="*/ 0 h 130149"/>
                <a:gd name="connsiteX2" fmla="*/ 12392 w 12392"/>
                <a:gd name="connsiteY2" fmla="*/ 130150 h 130149"/>
                <a:gd name="connsiteX3" fmla="*/ 0 w 12392"/>
                <a:gd name="connsiteY3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2" h="130149">
                  <a:moveTo>
                    <a:pt x="0" y="0"/>
                  </a:moveTo>
                  <a:lnTo>
                    <a:pt x="12392" y="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9">
              <a:extLst>
                <a:ext uri="{FF2B5EF4-FFF2-40B4-BE49-F238E27FC236}">
                  <a16:creationId xmlns:a16="http://schemas.microsoft.com/office/drawing/2014/main" id="{30CE541D-8B32-931B-D020-6FAA0FA3010D}"/>
                </a:ext>
              </a:extLst>
            </p:cNvPr>
            <p:cNvSpPr/>
            <p:nvPr/>
          </p:nvSpPr>
          <p:spPr>
            <a:xfrm>
              <a:off x="14110113" y="5128495"/>
              <a:ext cx="110823" cy="130149"/>
            </a:xfrm>
            <a:custGeom>
              <a:avLst/>
              <a:gdLst>
                <a:gd name="connsiteX0" fmla="*/ 0 w 110823"/>
                <a:gd name="connsiteY0" fmla="*/ 0 h 130149"/>
                <a:gd name="connsiteX1" fmla="*/ 13125 w 110823"/>
                <a:gd name="connsiteY1" fmla="*/ 0 h 130149"/>
                <a:gd name="connsiteX2" fmla="*/ 55416 w 110823"/>
                <a:gd name="connsiteY2" fmla="*/ 116481 h 130149"/>
                <a:gd name="connsiteX3" fmla="*/ 55778 w 110823"/>
                <a:gd name="connsiteY3" fmla="*/ 116481 h 130149"/>
                <a:gd name="connsiteX4" fmla="*/ 97707 w 110823"/>
                <a:gd name="connsiteY4" fmla="*/ 0 h 130149"/>
                <a:gd name="connsiteX5" fmla="*/ 110823 w 110823"/>
                <a:gd name="connsiteY5" fmla="*/ 0 h 130149"/>
                <a:gd name="connsiteX6" fmla="*/ 62522 w 110823"/>
                <a:gd name="connsiteY6" fmla="*/ 130150 h 130149"/>
                <a:gd name="connsiteX7" fmla="*/ 48120 w 110823"/>
                <a:gd name="connsiteY7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23" h="130149">
                  <a:moveTo>
                    <a:pt x="0" y="0"/>
                  </a:moveTo>
                  <a:lnTo>
                    <a:pt x="13125" y="0"/>
                  </a:lnTo>
                  <a:lnTo>
                    <a:pt x="55416" y="116481"/>
                  </a:lnTo>
                  <a:lnTo>
                    <a:pt x="55778" y="116481"/>
                  </a:lnTo>
                  <a:lnTo>
                    <a:pt x="97707" y="0"/>
                  </a:lnTo>
                  <a:lnTo>
                    <a:pt x="110823" y="0"/>
                  </a:lnTo>
                  <a:lnTo>
                    <a:pt x="62522" y="130150"/>
                  </a:lnTo>
                  <a:lnTo>
                    <a:pt x="4812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22">
              <a:extLst>
                <a:ext uri="{FF2B5EF4-FFF2-40B4-BE49-F238E27FC236}">
                  <a16:creationId xmlns:a16="http://schemas.microsoft.com/office/drawing/2014/main" id="{FC0E920E-DD11-96AD-0409-AE1F32603695}"/>
                </a:ext>
              </a:extLst>
            </p:cNvPr>
            <p:cNvSpPr/>
            <p:nvPr/>
          </p:nvSpPr>
          <p:spPr>
            <a:xfrm>
              <a:off x="14250416" y="5128495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78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78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23">
              <a:extLst>
                <a:ext uri="{FF2B5EF4-FFF2-40B4-BE49-F238E27FC236}">
                  <a16:creationId xmlns:a16="http://schemas.microsoft.com/office/drawing/2014/main" id="{B0593898-E733-8050-6D3A-5E6A09211A85}"/>
                </a:ext>
              </a:extLst>
            </p:cNvPr>
            <p:cNvSpPr/>
            <p:nvPr/>
          </p:nvSpPr>
          <p:spPr>
            <a:xfrm>
              <a:off x="14393520" y="5092411"/>
              <a:ext cx="33356" cy="166241"/>
            </a:xfrm>
            <a:custGeom>
              <a:avLst/>
              <a:gdLst>
                <a:gd name="connsiteX0" fmla="*/ 9296 w 33356"/>
                <a:gd name="connsiteY0" fmla="*/ 25702 h 166241"/>
                <a:gd name="connsiteX1" fmla="*/ 0 w 33356"/>
                <a:gd name="connsiteY1" fmla="*/ 25702 h 166241"/>
                <a:gd name="connsiteX2" fmla="*/ 19145 w 33356"/>
                <a:gd name="connsiteY2" fmla="*/ 0 h 166241"/>
                <a:gd name="connsiteX3" fmla="*/ 33357 w 33356"/>
                <a:gd name="connsiteY3" fmla="*/ 0 h 166241"/>
                <a:gd name="connsiteX4" fmla="*/ 4563 w 33356"/>
                <a:gd name="connsiteY4" fmla="*/ 36092 h 166241"/>
                <a:gd name="connsiteX5" fmla="*/ 16954 w 33356"/>
                <a:gd name="connsiteY5" fmla="*/ 36092 h 166241"/>
                <a:gd name="connsiteX6" fmla="*/ 16954 w 33356"/>
                <a:gd name="connsiteY6" fmla="*/ 166242 h 166241"/>
                <a:gd name="connsiteX7" fmla="*/ 4563 w 33356"/>
                <a:gd name="connsiteY7" fmla="*/ 166242 h 16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6" h="166241">
                  <a:moveTo>
                    <a:pt x="9296" y="25702"/>
                  </a:moveTo>
                  <a:lnTo>
                    <a:pt x="0" y="25702"/>
                  </a:lnTo>
                  <a:lnTo>
                    <a:pt x="19145" y="0"/>
                  </a:lnTo>
                  <a:lnTo>
                    <a:pt x="33357" y="0"/>
                  </a:lnTo>
                  <a:close/>
                  <a:moveTo>
                    <a:pt x="4563" y="36092"/>
                  </a:moveTo>
                  <a:lnTo>
                    <a:pt x="16954" y="36092"/>
                  </a:lnTo>
                  <a:lnTo>
                    <a:pt x="16954" y="166242"/>
                  </a:lnTo>
                  <a:lnTo>
                    <a:pt x="4563" y="16624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4">
              <a:extLst>
                <a:ext uri="{FF2B5EF4-FFF2-40B4-BE49-F238E27FC236}">
                  <a16:creationId xmlns:a16="http://schemas.microsoft.com/office/drawing/2014/main" id="{C0540A20-86C7-8756-AFAC-25915027068D}"/>
                </a:ext>
              </a:extLst>
            </p:cNvPr>
            <p:cNvSpPr/>
            <p:nvPr/>
          </p:nvSpPr>
          <p:spPr>
            <a:xfrm>
              <a:off x="14455775" y="5128495"/>
              <a:ext cx="102079" cy="130149"/>
            </a:xfrm>
            <a:custGeom>
              <a:avLst/>
              <a:gdLst>
                <a:gd name="connsiteX0" fmla="*/ 0 w 102079"/>
                <a:gd name="connsiteY0" fmla="*/ 0 h 130149"/>
                <a:gd name="connsiteX1" fmla="*/ 12392 w 102079"/>
                <a:gd name="connsiteY1" fmla="*/ 0 h 130149"/>
                <a:gd name="connsiteX2" fmla="*/ 12392 w 102079"/>
                <a:gd name="connsiteY2" fmla="*/ 56509 h 130149"/>
                <a:gd name="connsiteX3" fmla="*/ 89678 w 102079"/>
                <a:gd name="connsiteY3" fmla="*/ 56509 h 130149"/>
                <a:gd name="connsiteX4" fmla="*/ 89678 w 102079"/>
                <a:gd name="connsiteY4" fmla="*/ 0 h 130149"/>
                <a:gd name="connsiteX5" fmla="*/ 102080 w 102079"/>
                <a:gd name="connsiteY5" fmla="*/ 0 h 130149"/>
                <a:gd name="connsiteX6" fmla="*/ 102080 w 102079"/>
                <a:gd name="connsiteY6" fmla="*/ 130150 h 130149"/>
                <a:gd name="connsiteX7" fmla="*/ 89678 w 102079"/>
                <a:gd name="connsiteY7" fmla="*/ 130150 h 130149"/>
                <a:gd name="connsiteX8" fmla="*/ 89678 w 102079"/>
                <a:gd name="connsiteY8" fmla="*/ 67079 h 130149"/>
                <a:gd name="connsiteX9" fmla="*/ 12392 w 102079"/>
                <a:gd name="connsiteY9" fmla="*/ 67079 h 130149"/>
                <a:gd name="connsiteX10" fmla="*/ 12392 w 102079"/>
                <a:gd name="connsiteY10" fmla="*/ 130150 h 130149"/>
                <a:gd name="connsiteX11" fmla="*/ 0 w 102079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079" h="130149">
                  <a:moveTo>
                    <a:pt x="0" y="0"/>
                  </a:moveTo>
                  <a:lnTo>
                    <a:pt x="12392" y="0"/>
                  </a:lnTo>
                  <a:lnTo>
                    <a:pt x="12392" y="56509"/>
                  </a:lnTo>
                  <a:lnTo>
                    <a:pt x="89678" y="56509"/>
                  </a:lnTo>
                  <a:lnTo>
                    <a:pt x="89678" y="0"/>
                  </a:lnTo>
                  <a:lnTo>
                    <a:pt x="102080" y="0"/>
                  </a:lnTo>
                  <a:lnTo>
                    <a:pt x="102080" y="130150"/>
                  </a:lnTo>
                  <a:lnTo>
                    <a:pt x="89678" y="130150"/>
                  </a:lnTo>
                  <a:lnTo>
                    <a:pt x="89678" y="67079"/>
                  </a:lnTo>
                  <a:lnTo>
                    <a:pt x="12392" y="67079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5">
              <a:extLst>
                <a:ext uri="{FF2B5EF4-FFF2-40B4-BE49-F238E27FC236}">
                  <a16:creationId xmlns:a16="http://schemas.microsoft.com/office/drawing/2014/main" id="{4671AC34-3BED-FDDC-A54B-8BB3BAA99C8B}"/>
                </a:ext>
              </a:extLst>
            </p:cNvPr>
            <p:cNvSpPr/>
            <p:nvPr/>
          </p:nvSpPr>
          <p:spPr>
            <a:xfrm>
              <a:off x="14595497" y="5125769"/>
              <a:ext cx="122682" cy="135437"/>
            </a:xfrm>
            <a:custGeom>
              <a:avLst/>
              <a:gdLst>
                <a:gd name="connsiteX0" fmla="*/ 12392 w 122682"/>
                <a:gd name="connsiteY0" fmla="*/ 67810 h 135437"/>
                <a:gd name="connsiteX1" fmla="*/ 15126 w 122682"/>
                <a:gd name="connsiteY1" fmla="*/ 88773 h 135437"/>
                <a:gd name="connsiteX2" fmla="*/ 23879 w 122682"/>
                <a:gd name="connsiteY2" fmla="*/ 107184 h 135437"/>
                <a:gd name="connsiteX3" fmla="*/ 39195 w 122682"/>
                <a:gd name="connsiteY3" fmla="*/ 120126 h 135437"/>
                <a:gd name="connsiteX4" fmla="*/ 61427 w 122682"/>
                <a:gd name="connsiteY4" fmla="*/ 125048 h 135437"/>
                <a:gd name="connsiteX5" fmla="*/ 83487 w 122682"/>
                <a:gd name="connsiteY5" fmla="*/ 120126 h 135437"/>
                <a:gd name="connsiteX6" fmla="*/ 98612 w 122682"/>
                <a:gd name="connsiteY6" fmla="*/ 107184 h 135437"/>
                <a:gd name="connsiteX7" fmla="*/ 107356 w 122682"/>
                <a:gd name="connsiteY7" fmla="*/ 88773 h 135437"/>
                <a:gd name="connsiteX8" fmla="*/ 110280 w 122682"/>
                <a:gd name="connsiteY8" fmla="*/ 67810 h 135437"/>
                <a:gd name="connsiteX9" fmla="*/ 107356 w 122682"/>
                <a:gd name="connsiteY9" fmla="*/ 46847 h 135437"/>
                <a:gd name="connsiteX10" fmla="*/ 98612 w 122682"/>
                <a:gd name="connsiteY10" fmla="*/ 28618 h 135437"/>
                <a:gd name="connsiteX11" fmla="*/ 83487 w 122682"/>
                <a:gd name="connsiteY11" fmla="*/ 15494 h 135437"/>
                <a:gd name="connsiteX12" fmla="*/ 61427 w 122682"/>
                <a:gd name="connsiteY12" fmla="*/ 10573 h 135437"/>
                <a:gd name="connsiteX13" fmla="*/ 39195 w 122682"/>
                <a:gd name="connsiteY13" fmla="*/ 15494 h 135437"/>
                <a:gd name="connsiteX14" fmla="*/ 23879 w 122682"/>
                <a:gd name="connsiteY14" fmla="*/ 28618 h 135437"/>
                <a:gd name="connsiteX15" fmla="*/ 15126 w 122682"/>
                <a:gd name="connsiteY15" fmla="*/ 46847 h 135437"/>
                <a:gd name="connsiteX16" fmla="*/ 12392 w 122682"/>
                <a:gd name="connsiteY16" fmla="*/ 67810 h 135437"/>
                <a:gd name="connsiteX17" fmla="*/ 0 w 122682"/>
                <a:gd name="connsiteY17" fmla="*/ 67810 h 135437"/>
                <a:gd name="connsiteX18" fmla="*/ 3820 w 122682"/>
                <a:gd name="connsiteY18" fmla="*/ 42108 h 135437"/>
                <a:gd name="connsiteX19" fmla="*/ 15307 w 122682"/>
                <a:gd name="connsiteY19" fmla="*/ 20599 h 135437"/>
                <a:gd name="connsiteX20" fmla="*/ 34452 w 122682"/>
                <a:gd name="connsiteY20" fmla="*/ 5651 h 135437"/>
                <a:gd name="connsiteX21" fmla="*/ 61427 w 122682"/>
                <a:gd name="connsiteY21" fmla="*/ 0 h 135437"/>
                <a:gd name="connsiteX22" fmla="*/ 88230 w 122682"/>
                <a:gd name="connsiteY22" fmla="*/ 5651 h 135437"/>
                <a:gd name="connsiteX23" fmla="*/ 107356 w 122682"/>
                <a:gd name="connsiteY23" fmla="*/ 20599 h 135437"/>
                <a:gd name="connsiteX24" fmla="*/ 118843 w 122682"/>
                <a:gd name="connsiteY24" fmla="*/ 42108 h 135437"/>
                <a:gd name="connsiteX25" fmla="*/ 122682 w 122682"/>
                <a:gd name="connsiteY25" fmla="*/ 67810 h 135437"/>
                <a:gd name="connsiteX26" fmla="*/ 118843 w 122682"/>
                <a:gd name="connsiteY26" fmla="*/ 93513 h 135437"/>
                <a:gd name="connsiteX27" fmla="*/ 107356 w 122682"/>
                <a:gd name="connsiteY27" fmla="*/ 115023 h 135437"/>
                <a:gd name="connsiteX28" fmla="*/ 88230 w 122682"/>
                <a:gd name="connsiteY28" fmla="*/ 129970 h 135437"/>
                <a:gd name="connsiteX29" fmla="*/ 61427 w 122682"/>
                <a:gd name="connsiteY29" fmla="*/ 135438 h 135437"/>
                <a:gd name="connsiteX30" fmla="*/ 34452 w 122682"/>
                <a:gd name="connsiteY30" fmla="*/ 129970 h 135437"/>
                <a:gd name="connsiteX31" fmla="*/ 15307 w 122682"/>
                <a:gd name="connsiteY31" fmla="*/ 115023 h 135437"/>
                <a:gd name="connsiteX32" fmla="*/ 3820 w 122682"/>
                <a:gd name="connsiteY32" fmla="*/ 93513 h 135437"/>
                <a:gd name="connsiteX33" fmla="*/ 0 w 122682"/>
                <a:gd name="connsiteY33" fmla="*/ 67810 h 13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7">
                  <a:moveTo>
                    <a:pt x="12392" y="67810"/>
                  </a:moveTo>
                  <a:cubicBezTo>
                    <a:pt x="12392" y="74859"/>
                    <a:pt x="13297" y="81845"/>
                    <a:pt x="15126" y="88773"/>
                  </a:cubicBezTo>
                  <a:cubicBezTo>
                    <a:pt x="17069" y="95578"/>
                    <a:pt x="19993" y="101716"/>
                    <a:pt x="23879" y="107184"/>
                  </a:cubicBezTo>
                  <a:cubicBezTo>
                    <a:pt x="27889" y="112531"/>
                    <a:pt x="32995" y="116845"/>
                    <a:pt x="39195" y="120126"/>
                  </a:cubicBezTo>
                  <a:cubicBezTo>
                    <a:pt x="45387" y="123407"/>
                    <a:pt x="52797" y="125048"/>
                    <a:pt x="61427" y="125048"/>
                  </a:cubicBezTo>
                  <a:cubicBezTo>
                    <a:pt x="70056" y="125048"/>
                    <a:pt x="77410" y="123407"/>
                    <a:pt x="83487" y="120126"/>
                  </a:cubicBezTo>
                  <a:cubicBezTo>
                    <a:pt x="89687" y="116845"/>
                    <a:pt x="94726" y="112531"/>
                    <a:pt x="98612" y="107184"/>
                  </a:cubicBezTo>
                  <a:cubicBezTo>
                    <a:pt x="102622" y="101716"/>
                    <a:pt x="105537" y="95579"/>
                    <a:pt x="107356" y="88773"/>
                  </a:cubicBezTo>
                  <a:cubicBezTo>
                    <a:pt x="109309" y="81845"/>
                    <a:pt x="110280" y="74859"/>
                    <a:pt x="110280" y="67810"/>
                  </a:cubicBezTo>
                  <a:cubicBezTo>
                    <a:pt x="110280" y="60641"/>
                    <a:pt x="109309" y="53652"/>
                    <a:pt x="107356" y="46847"/>
                  </a:cubicBezTo>
                  <a:cubicBezTo>
                    <a:pt x="105537" y="40042"/>
                    <a:pt x="102622" y="33965"/>
                    <a:pt x="98612" y="28618"/>
                  </a:cubicBezTo>
                  <a:cubicBezTo>
                    <a:pt x="94726" y="23150"/>
                    <a:pt x="89687" y="18775"/>
                    <a:pt x="83487" y="15494"/>
                  </a:cubicBezTo>
                  <a:cubicBezTo>
                    <a:pt x="77410" y="12213"/>
                    <a:pt x="70056" y="10573"/>
                    <a:pt x="61427" y="10573"/>
                  </a:cubicBezTo>
                  <a:cubicBezTo>
                    <a:pt x="52797" y="10573"/>
                    <a:pt x="45387" y="12213"/>
                    <a:pt x="39195" y="15494"/>
                  </a:cubicBezTo>
                  <a:cubicBezTo>
                    <a:pt x="32995" y="18775"/>
                    <a:pt x="27889" y="23151"/>
                    <a:pt x="23879" y="28618"/>
                  </a:cubicBezTo>
                  <a:cubicBezTo>
                    <a:pt x="19993" y="33965"/>
                    <a:pt x="17069" y="40041"/>
                    <a:pt x="15126" y="46847"/>
                  </a:cubicBezTo>
                  <a:cubicBezTo>
                    <a:pt x="13306" y="53652"/>
                    <a:pt x="12392" y="60641"/>
                    <a:pt x="12392" y="67810"/>
                  </a:cubicBezTo>
                  <a:close/>
                  <a:moveTo>
                    <a:pt x="0" y="67810"/>
                  </a:moveTo>
                  <a:cubicBezTo>
                    <a:pt x="0" y="58818"/>
                    <a:pt x="1267" y="50250"/>
                    <a:pt x="3820" y="42108"/>
                  </a:cubicBezTo>
                  <a:cubicBezTo>
                    <a:pt x="6372" y="33966"/>
                    <a:pt x="10201" y="26796"/>
                    <a:pt x="15307" y="20599"/>
                  </a:cubicBezTo>
                  <a:cubicBezTo>
                    <a:pt x="20412" y="14279"/>
                    <a:pt x="26794" y="9296"/>
                    <a:pt x="34452" y="5651"/>
                  </a:cubicBezTo>
                  <a:cubicBezTo>
                    <a:pt x="42224" y="1884"/>
                    <a:pt x="51226" y="0"/>
                    <a:pt x="61427" y="0"/>
                  </a:cubicBezTo>
                  <a:cubicBezTo>
                    <a:pt x="71637" y="0"/>
                    <a:pt x="80572" y="1884"/>
                    <a:pt x="88230" y="5651"/>
                  </a:cubicBezTo>
                  <a:cubicBezTo>
                    <a:pt x="95879" y="9296"/>
                    <a:pt x="102260" y="14280"/>
                    <a:pt x="107356" y="20599"/>
                  </a:cubicBezTo>
                  <a:cubicBezTo>
                    <a:pt x="112471" y="26797"/>
                    <a:pt x="116300" y="33966"/>
                    <a:pt x="118843" y="42108"/>
                  </a:cubicBezTo>
                  <a:cubicBezTo>
                    <a:pt x="121396" y="50250"/>
                    <a:pt x="122682" y="58818"/>
                    <a:pt x="122682" y="67810"/>
                  </a:cubicBezTo>
                  <a:cubicBezTo>
                    <a:pt x="122682" y="76803"/>
                    <a:pt x="121396" y="85370"/>
                    <a:pt x="118843" y="93513"/>
                  </a:cubicBezTo>
                  <a:cubicBezTo>
                    <a:pt x="116300" y="101655"/>
                    <a:pt x="112462" y="108825"/>
                    <a:pt x="107356" y="115023"/>
                  </a:cubicBezTo>
                  <a:cubicBezTo>
                    <a:pt x="102260" y="121221"/>
                    <a:pt x="95879" y="126203"/>
                    <a:pt x="88230" y="129970"/>
                  </a:cubicBezTo>
                  <a:cubicBezTo>
                    <a:pt x="80572" y="133615"/>
                    <a:pt x="71637" y="135438"/>
                    <a:pt x="61427" y="135438"/>
                  </a:cubicBezTo>
                  <a:cubicBezTo>
                    <a:pt x="51226" y="135438"/>
                    <a:pt x="42224" y="133615"/>
                    <a:pt x="34452" y="129970"/>
                  </a:cubicBezTo>
                  <a:cubicBezTo>
                    <a:pt x="26794" y="126202"/>
                    <a:pt x="20412" y="121220"/>
                    <a:pt x="15307" y="115023"/>
                  </a:cubicBezTo>
                  <a:cubicBezTo>
                    <a:pt x="10201" y="108825"/>
                    <a:pt x="6372" y="101655"/>
                    <a:pt x="3820" y="93513"/>
                  </a:cubicBezTo>
                  <a:cubicBezTo>
                    <a:pt x="1267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6">
              <a:extLst>
                <a:ext uri="{FF2B5EF4-FFF2-40B4-BE49-F238E27FC236}">
                  <a16:creationId xmlns:a16="http://schemas.microsoft.com/office/drawing/2014/main" id="{3C606FBF-771A-8968-F1A4-C4351641E25C}"/>
                </a:ext>
              </a:extLst>
            </p:cNvPr>
            <p:cNvSpPr/>
            <p:nvPr/>
          </p:nvSpPr>
          <p:spPr>
            <a:xfrm>
              <a:off x="13680050" y="5347551"/>
              <a:ext cx="104815" cy="130154"/>
            </a:xfrm>
            <a:custGeom>
              <a:avLst/>
              <a:gdLst>
                <a:gd name="connsiteX0" fmla="*/ 0 w 104815"/>
                <a:gd name="connsiteY0" fmla="*/ 0 h 130154"/>
                <a:gd name="connsiteX1" fmla="*/ 45025 w 104815"/>
                <a:gd name="connsiteY1" fmla="*/ 0 h 130154"/>
                <a:gd name="connsiteX2" fmla="*/ 89684 w 104815"/>
                <a:gd name="connsiteY2" fmla="*/ 16771 h 130154"/>
                <a:gd name="connsiteX3" fmla="*/ 104815 w 104815"/>
                <a:gd name="connsiteY3" fmla="*/ 65078 h 130154"/>
                <a:gd name="connsiteX4" fmla="*/ 89684 w 104815"/>
                <a:gd name="connsiteY4" fmla="*/ 113566 h 130154"/>
                <a:gd name="connsiteX5" fmla="*/ 45025 w 104815"/>
                <a:gd name="connsiteY5" fmla="*/ 130154 h 130154"/>
                <a:gd name="connsiteX6" fmla="*/ 0 w 104815"/>
                <a:gd name="connsiteY6" fmla="*/ 130154 h 130154"/>
                <a:gd name="connsiteX7" fmla="*/ 12395 w 104815"/>
                <a:gd name="connsiteY7" fmla="*/ 119577 h 130154"/>
                <a:gd name="connsiteX8" fmla="*/ 38827 w 104815"/>
                <a:gd name="connsiteY8" fmla="*/ 119577 h 130154"/>
                <a:gd name="connsiteX9" fmla="*/ 62888 w 104815"/>
                <a:gd name="connsiteY9" fmla="*/ 116660 h 130154"/>
                <a:gd name="connsiteX10" fmla="*/ 79659 w 104815"/>
                <a:gd name="connsiteY10" fmla="*/ 106999 h 130154"/>
                <a:gd name="connsiteX11" fmla="*/ 89321 w 104815"/>
                <a:gd name="connsiteY11" fmla="*/ 90046 h 130154"/>
                <a:gd name="connsiteX12" fmla="*/ 92421 w 104815"/>
                <a:gd name="connsiteY12" fmla="*/ 65074 h 130154"/>
                <a:gd name="connsiteX13" fmla="*/ 89321 w 104815"/>
                <a:gd name="connsiteY13" fmla="*/ 40100 h 130154"/>
                <a:gd name="connsiteX14" fmla="*/ 79659 w 104815"/>
                <a:gd name="connsiteY14" fmla="*/ 23148 h 130154"/>
                <a:gd name="connsiteX15" fmla="*/ 62888 w 104815"/>
                <a:gd name="connsiteY15" fmla="*/ 13668 h 130154"/>
                <a:gd name="connsiteX16" fmla="*/ 38827 w 104815"/>
                <a:gd name="connsiteY16" fmla="*/ 10570 h 130154"/>
                <a:gd name="connsiteX17" fmla="*/ 12395 w 104815"/>
                <a:gd name="connsiteY17" fmla="*/ 10570 h 1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815" h="130154">
                  <a:moveTo>
                    <a:pt x="0" y="0"/>
                  </a:moveTo>
                  <a:lnTo>
                    <a:pt x="45025" y="0"/>
                  </a:lnTo>
                  <a:cubicBezTo>
                    <a:pt x="64833" y="486"/>
                    <a:pt x="79719" y="6076"/>
                    <a:pt x="89684" y="16771"/>
                  </a:cubicBezTo>
                  <a:cubicBezTo>
                    <a:pt x="99769" y="27343"/>
                    <a:pt x="104815" y="43445"/>
                    <a:pt x="104815" y="65078"/>
                  </a:cubicBezTo>
                  <a:cubicBezTo>
                    <a:pt x="104815" y="86709"/>
                    <a:pt x="99769" y="102871"/>
                    <a:pt x="89684" y="113566"/>
                  </a:cubicBezTo>
                  <a:cubicBezTo>
                    <a:pt x="79720" y="124138"/>
                    <a:pt x="64834" y="129668"/>
                    <a:pt x="45025" y="130154"/>
                  </a:cubicBezTo>
                  <a:lnTo>
                    <a:pt x="0" y="130154"/>
                  </a:lnTo>
                  <a:close/>
                  <a:moveTo>
                    <a:pt x="12395" y="119577"/>
                  </a:moveTo>
                  <a:lnTo>
                    <a:pt x="38827" y="119577"/>
                  </a:lnTo>
                  <a:cubicBezTo>
                    <a:pt x="48184" y="119577"/>
                    <a:pt x="56204" y="118604"/>
                    <a:pt x="62888" y="116660"/>
                  </a:cubicBezTo>
                  <a:cubicBezTo>
                    <a:pt x="69693" y="114594"/>
                    <a:pt x="75283" y="111374"/>
                    <a:pt x="79659" y="106999"/>
                  </a:cubicBezTo>
                  <a:cubicBezTo>
                    <a:pt x="84033" y="102624"/>
                    <a:pt x="87257" y="96974"/>
                    <a:pt x="89321" y="90046"/>
                  </a:cubicBezTo>
                  <a:cubicBezTo>
                    <a:pt x="91385" y="83119"/>
                    <a:pt x="92421" y="74795"/>
                    <a:pt x="92421" y="65074"/>
                  </a:cubicBezTo>
                  <a:cubicBezTo>
                    <a:pt x="92421" y="55351"/>
                    <a:pt x="91385" y="47027"/>
                    <a:pt x="89321" y="40100"/>
                  </a:cubicBezTo>
                  <a:cubicBezTo>
                    <a:pt x="87257" y="33174"/>
                    <a:pt x="84033" y="27523"/>
                    <a:pt x="79659" y="23148"/>
                  </a:cubicBezTo>
                  <a:cubicBezTo>
                    <a:pt x="75284" y="18772"/>
                    <a:pt x="69693" y="15612"/>
                    <a:pt x="62888" y="13668"/>
                  </a:cubicBezTo>
                  <a:cubicBezTo>
                    <a:pt x="56204" y="11602"/>
                    <a:pt x="48183" y="10570"/>
                    <a:pt x="38827" y="10570"/>
                  </a:cubicBezTo>
                  <a:lnTo>
                    <a:pt x="12395" y="1057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7">
              <a:extLst>
                <a:ext uri="{FF2B5EF4-FFF2-40B4-BE49-F238E27FC236}">
                  <a16:creationId xmlns:a16="http://schemas.microsoft.com/office/drawing/2014/main" id="{2B2800CC-22BD-0FBB-90A5-C207CD46851E}"/>
                </a:ext>
              </a:extLst>
            </p:cNvPr>
            <p:cNvSpPr/>
            <p:nvPr/>
          </p:nvSpPr>
          <p:spPr>
            <a:xfrm>
              <a:off x="13816142" y="5344815"/>
              <a:ext cx="122682" cy="135438"/>
            </a:xfrm>
            <a:custGeom>
              <a:avLst/>
              <a:gdLst>
                <a:gd name="connsiteX0" fmla="*/ 12393 w 122682"/>
                <a:gd name="connsiteY0" fmla="*/ 67810 h 135438"/>
                <a:gd name="connsiteX1" fmla="*/ 15131 w 122682"/>
                <a:gd name="connsiteY1" fmla="*/ 88773 h 135438"/>
                <a:gd name="connsiteX2" fmla="*/ 23876 w 122682"/>
                <a:gd name="connsiteY2" fmla="*/ 107184 h 135438"/>
                <a:gd name="connsiteX3" fmla="*/ 39193 w 122682"/>
                <a:gd name="connsiteY3" fmla="*/ 120126 h 135438"/>
                <a:gd name="connsiteX4" fmla="*/ 61428 w 122682"/>
                <a:gd name="connsiteY4" fmla="*/ 125048 h 135438"/>
                <a:gd name="connsiteX5" fmla="*/ 83488 w 122682"/>
                <a:gd name="connsiteY5" fmla="*/ 120126 h 135438"/>
                <a:gd name="connsiteX6" fmla="*/ 98613 w 122682"/>
                <a:gd name="connsiteY6" fmla="*/ 107184 h 135438"/>
                <a:gd name="connsiteX7" fmla="*/ 107367 w 122682"/>
                <a:gd name="connsiteY7" fmla="*/ 88773 h 135438"/>
                <a:gd name="connsiteX8" fmla="*/ 110281 w 122682"/>
                <a:gd name="connsiteY8" fmla="*/ 67810 h 135438"/>
                <a:gd name="connsiteX9" fmla="*/ 107367 w 122682"/>
                <a:gd name="connsiteY9" fmla="*/ 46847 h 135438"/>
                <a:gd name="connsiteX10" fmla="*/ 98613 w 122682"/>
                <a:gd name="connsiteY10" fmla="*/ 28618 h 135438"/>
                <a:gd name="connsiteX11" fmla="*/ 83488 w 122682"/>
                <a:gd name="connsiteY11" fmla="*/ 15494 h 135438"/>
                <a:gd name="connsiteX12" fmla="*/ 61428 w 122682"/>
                <a:gd name="connsiteY12" fmla="*/ 10573 h 135438"/>
                <a:gd name="connsiteX13" fmla="*/ 39193 w 122682"/>
                <a:gd name="connsiteY13" fmla="*/ 15494 h 135438"/>
                <a:gd name="connsiteX14" fmla="*/ 23876 w 122682"/>
                <a:gd name="connsiteY14" fmla="*/ 28618 h 135438"/>
                <a:gd name="connsiteX15" fmla="*/ 15131 w 122682"/>
                <a:gd name="connsiteY15" fmla="*/ 46847 h 135438"/>
                <a:gd name="connsiteX16" fmla="*/ 12393 w 122682"/>
                <a:gd name="connsiteY16" fmla="*/ 67810 h 135438"/>
                <a:gd name="connsiteX17" fmla="*/ 0 w 122682"/>
                <a:gd name="connsiteY17" fmla="*/ 67810 h 135438"/>
                <a:gd name="connsiteX18" fmla="*/ 3825 w 122682"/>
                <a:gd name="connsiteY18" fmla="*/ 42108 h 135438"/>
                <a:gd name="connsiteX19" fmla="*/ 15309 w 122682"/>
                <a:gd name="connsiteY19" fmla="*/ 20599 h 135438"/>
                <a:gd name="connsiteX20" fmla="*/ 34451 w 122682"/>
                <a:gd name="connsiteY20" fmla="*/ 5651 h 135438"/>
                <a:gd name="connsiteX21" fmla="*/ 61428 w 122682"/>
                <a:gd name="connsiteY21" fmla="*/ 0 h 135438"/>
                <a:gd name="connsiteX22" fmla="*/ 88231 w 122682"/>
                <a:gd name="connsiteY22" fmla="*/ 5651 h 135438"/>
                <a:gd name="connsiteX23" fmla="*/ 107367 w 122682"/>
                <a:gd name="connsiteY23" fmla="*/ 20599 h 135438"/>
                <a:gd name="connsiteX24" fmla="*/ 118854 w 122682"/>
                <a:gd name="connsiteY24" fmla="*/ 42108 h 135438"/>
                <a:gd name="connsiteX25" fmla="*/ 122683 w 122682"/>
                <a:gd name="connsiteY25" fmla="*/ 67810 h 135438"/>
                <a:gd name="connsiteX26" fmla="*/ 118854 w 122682"/>
                <a:gd name="connsiteY26" fmla="*/ 93513 h 135438"/>
                <a:gd name="connsiteX27" fmla="*/ 107367 w 122682"/>
                <a:gd name="connsiteY27" fmla="*/ 115023 h 135438"/>
                <a:gd name="connsiteX28" fmla="*/ 88231 w 122682"/>
                <a:gd name="connsiteY28" fmla="*/ 129970 h 135438"/>
                <a:gd name="connsiteX29" fmla="*/ 61428 w 122682"/>
                <a:gd name="connsiteY29" fmla="*/ 135439 h 135438"/>
                <a:gd name="connsiteX30" fmla="*/ 34451 w 122682"/>
                <a:gd name="connsiteY30" fmla="*/ 129970 h 135438"/>
                <a:gd name="connsiteX31" fmla="*/ 15309 w 122682"/>
                <a:gd name="connsiteY31" fmla="*/ 115023 h 135438"/>
                <a:gd name="connsiteX32" fmla="*/ 3825 w 122682"/>
                <a:gd name="connsiteY32" fmla="*/ 93513 h 135438"/>
                <a:gd name="connsiteX33" fmla="*/ 0 w 122682"/>
                <a:gd name="connsiteY33" fmla="*/ 6781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8">
                  <a:moveTo>
                    <a:pt x="12393" y="67810"/>
                  </a:moveTo>
                  <a:cubicBezTo>
                    <a:pt x="12393" y="74859"/>
                    <a:pt x="13303" y="81845"/>
                    <a:pt x="15131" y="88773"/>
                  </a:cubicBezTo>
                  <a:cubicBezTo>
                    <a:pt x="17077" y="95578"/>
                    <a:pt x="19993" y="101715"/>
                    <a:pt x="23876" y="107184"/>
                  </a:cubicBezTo>
                  <a:cubicBezTo>
                    <a:pt x="27887" y="112531"/>
                    <a:pt x="32993" y="116845"/>
                    <a:pt x="39193" y="120126"/>
                  </a:cubicBezTo>
                  <a:cubicBezTo>
                    <a:pt x="45387" y="123407"/>
                    <a:pt x="52800" y="125048"/>
                    <a:pt x="61428" y="125048"/>
                  </a:cubicBezTo>
                  <a:cubicBezTo>
                    <a:pt x="70057" y="125048"/>
                    <a:pt x="77411" y="123407"/>
                    <a:pt x="83488" y="120126"/>
                  </a:cubicBezTo>
                  <a:cubicBezTo>
                    <a:pt x="89688" y="116845"/>
                    <a:pt x="94737" y="112531"/>
                    <a:pt x="98613" y="107184"/>
                  </a:cubicBezTo>
                  <a:cubicBezTo>
                    <a:pt x="102623" y="101715"/>
                    <a:pt x="105538" y="95579"/>
                    <a:pt x="107367" y="88773"/>
                  </a:cubicBezTo>
                  <a:cubicBezTo>
                    <a:pt x="109310" y="81845"/>
                    <a:pt x="110281" y="74859"/>
                    <a:pt x="110281" y="67810"/>
                  </a:cubicBezTo>
                  <a:cubicBezTo>
                    <a:pt x="110281" y="60641"/>
                    <a:pt x="109310" y="53652"/>
                    <a:pt x="107367" y="46847"/>
                  </a:cubicBezTo>
                  <a:cubicBezTo>
                    <a:pt x="105538" y="40042"/>
                    <a:pt x="102623" y="33965"/>
                    <a:pt x="98613" y="28618"/>
                  </a:cubicBezTo>
                  <a:cubicBezTo>
                    <a:pt x="94737" y="23150"/>
                    <a:pt x="89688" y="18775"/>
                    <a:pt x="83488" y="15494"/>
                  </a:cubicBezTo>
                  <a:cubicBezTo>
                    <a:pt x="77411" y="12213"/>
                    <a:pt x="70057" y="10573"/>
                    <a:pt x="61428" y="10573"/>
                  </a:cubicBezTo>
                  <a:cubicBezTo>
                    <a:pt x="52801" y="10573"/>
                    <a:pt x="45387" y="12213"/>
                    <a:pt x="39193" y="15494"/>
                  </a:cubicBezTo>
                  <a:cubicBezTo>
                    <a:pt x="32993" y="18775"/>
                    <a:pt x="27887" y="23151"/>
                    <a:pt x="23876" y="28618"/>
                  </a:cubicBezTo>
                  <a:cubicBezTo>
                    <a:pt x="19993" y="33965"/>
                    <a:pt x="17077" y="40041"/>
                    <a:pt x="15131" y="46847"/>
                  </a:cubicBezTo>
                  <a:cubicBezTo>
                    <a:pt x="13303" y="53652"/>
                    <a:pt x="12393" y="60641"/>
                    <a:pt x="12393" y="67810"/>
                  </a:cubicBezTo>
                  <a:close/>
                  <a:moveTo>
                    <a:pt x="0" y="67810"/>
                  </a:moveTo>
                  <a:cubicBezTo>
                    <a:pt x="0" y="58817"/>
                    <a:pt x="1273" y="50250"/>
                    <a:pt x="3825" y="42108"/>
                  </a:cubicBezTo>
                  <a:cubicBezTo>
                    <a:pt x="6378" y="33966"/>
                    <a:pt x="10211" y="26796"/>
                    <a:pt x="15309" y="20599"/>
                  </a:cubicBezTo>
                  <a:cubicBezTo>
                    <a:pt x="20414" y="14279"/>
                    <a:pt x="26800" y="9296"/>
                    <a:pt x="34451" y="5651"/>
                  </a:cubicBezTo>
                  <a:cubicBezTo>
                    <a:pt x="42227" y="1884"/>
                    <a:pt x="51225" y="0"/>
                    <a:pt x="61428" y="0"/>
                  </a:cubicBezTo>
                  <a:cubicBezTo>
                    <a:pt x="71638" y="0"/>
                    <a:pt x="80573" y="1884"/>
                    <a:pt x="88231" y="5651"/>
                  </a:cubicBezTo>
                  <a:cubicBezTo>
                    <a:pt x="95889" y="9296"/>
                    <a:pt x="102261" y="14279"/>
                    <a:pt x="107367" y="20599"/>
                  </a:cubicBezTo>
                  <a:cubicBezTo>
                    <a:pt x="112472" y="26797"/>
                    <a:pt x="116301" y="33966"/>
                    <a:pt x="118854" y="42108"/>
                  </a:cubicBezTo>
                  <a:cubicBezTo>
                    <a:pt x="121407" y="50250"/>
                    <a:pt x="122683" y="58818"/>
                    <a:pt x="122683" y="67810"/>
                  </a:cubicBezTo>
                  <a:cubicBezTo>
                    <a:pt x="122683" y="76803"/>
                    <a:pt x="121407" y="85370"/>
                    <a:pt x="118854" y="93513"/>
                  </a:cubicBezTo>
                  <a:cubicBezTo>
                    <a:pt x="116301" y="101655"/>
                    <a:pt x="112472" y="108825"/>
                    <a:pt x="107367" y="115023"/>
                  </a:cubicBezTo>
                  <a:cubicBezTo>
                    <a:pt x="102261" y="121221"/>
                    <a:pt x="95889" y="126203"/>
                    <a:pt x="88231" y="129970"/>
                  </a:cubicBezTo>
                  <a:cubicBezTo>
                    <a:pt x="80573" y="133615"/>
                    <a:pt x="71638" y="135439"/>
                    <a:pt x="61428" y="135439"/>
                  </a:cubicBezTo>
                  <a:cubicBezTo>
                    <a:pt x="51225" y="135439"/>
                    <a:pt x="42228" y="133615"/>
                    <a:pt x="34451" y="129970"/>
                  </a:cubicBezTo>
                  <a:cubicBezTo>
                    <a:pt x="26800" y="126202"/>
                    <a:pt x="20415" y="121220"/>
                    <a:pt x="15309" y="115023"/>
                  </a:cubicBezTo>
                  <a:cubicBezTo>
                    <a:pt x="10211" y="108824"/>
                    <a:pt x="6378" y="101655"/>
                    <a:pt x="3825" y="93513"/>
                  </a:cubicBezTo>
                  <a:cubicBezTo>
                    <a:pt x="1273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8">
              <a:extLst>
                <a:ext uri="{FF2B5EF4-FFF2-40B4-BE49-F238E27FC236}">
                  <a16:creationId xmlns:a16="http://schemas.microsoft.com/office/drawing/2014/main" id="{45B5B736-2E55-98FF-01FD-495824DF94B1}"/>
                </a:ext>
              </a:extLst>
            </p:cNvPr>
            <p:cNvSpPr/>
            <p:nvPr/>
          </p:nvSpPr>
          <p:spPr>
            <a:xfrm>
              <a:off x="13976058" y="5347551"/>
              <a:ext cx="124501" cy="130149"/>
            </a:xfrm>
            <a:custGeom>
              <a:avLst/>
              <a:gdLst>
                <a:gd name="connsiteX0" fmla="*/ 18231 w 124501"/>
                <a:gd name="connsiteY0" fmla="*/ 0 h 130149"/>
                <a:gd name="connsiteX1" fmla="*/ 61436 w 124501"/>
                <a:gd name="connsiteY1" fmla="*/ 114109 h 130149"/>
                <a:gd name="connsiteX2" fmla="*/ 106270 w 124501"/>
                <a:gd name="connsiteY2" fmla="*/ 0 h 130149"/>
                <a:gd name="connsiteX3" fmla="*/ 124501 w 124501"/>
                <a:gd name="connsiteY3" fmla="*/ 0 h 130149"/>
                <a:gd name="connsiteX4" fmla="*/ 124501 w 124501"/>
                <a:gd name="connsiteY4" fmla="*/ 130150 h 130149"/>
                <a:gd name="connsiteX5" fmla="*/ 112109 w 124501"/>
                <a:gd name="connsiteY5" fmla="*/ 130150 h 130149"/>
                <a:gd name="connsiteX6" fmla="*/ 112109 w 124501"/>
                <a:gd name="connsiteY6" fmla="*/ 17678 h 130149"/>
                <a:gd name="connsiteX7" fmla="*/ 111747 w 124501"/>
                <a:gd name="connsiteY7" fmla="*/ 17678 h 130149"/>
                <a:gd name="connsiteX8" fmla="*/ 67266 w 124501"/>
                <a:gd name="connsiteY8" fmla="*/ 130150 h 130149"/>
                <a:gd name="connsiteX9" fmla="*/ 55597 w 124501"/>
                <a:gd name="connsiteY9" fmla="*/ 130150 h 130149"/>
                <a:gd name="connsiteX10" fmla="*/ 12763 w 124501"/>
                <a:gd name="connsiteY10" fmla="*/ 17678 h 130149"/>
                <a:gd name="connsiteX11" fmla="*/ 12401 w 124501"/>
                <a:gd name="connsiteY11" fmla="*/ 17678 h 130149"/>
                <a:gd name="connsiteX12" fmla="*/ 12401 w 124501"/>
                <a:gd name="connsiteY12" fmla="*/ 130150 h 130149"/>
                <a:gd name="connsiteX13" fmla="*/ 0 w 124501"/>
                <a:gd name="connsiteY13" fmla="*/ 130150 h 130149"/>
                <a:gd name="connsiteX14" fmla="*/ 0 w 124501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01" h="130149">
                  <a:moveTo>
                    <a:pt x="18231" y="0"/>
                  </a:moveTo>
                  <a:lnTo>
                    <a:pt x="61436" y="114109"/>
                  </a:lnTo>
                  <a:lnTo>
                    <a:pt x="106270" y="0"/>
                  </a:lnTo>
                  <a:lnTo>
                    <a:pt x="124501" y="0"/>
                  </a:lnTo>
                  <a:lnTo>
                    <a:pt x="124501" y="130150"/>
                  </a:lnTo>
                  <a:lnTo>
                    <a:pt x="112109" y="130150"/>
                  </a:lnTo>
                  <a:lnTo>
                    <a:pt x="112109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401" y="17678"/>
                  </a:lnTo>
                  <a:lnTo>
                    <a:pt x="12401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9">
              <a:extLst>
                <a:ext uri="{FF2B5EF4-FFF2-40B4-BE49-F238E27FC236}">
                  <a16:creationId xmlns:a16="http://schemas.microsoft.com/office/drawing/2014/main" id="{B69883C3-B7C1-C518-4ECB-1A74DB6EBEE1}"/>
                </a:ext>
              </a:extLst>
            </p:cNvPr>
            <p:cNvSpPr/>
            <p:nvPr/>
          </p:nvSpPr>
          <p:spPr>
            <a:xfrm>
              <a:off x="14143069" y="5347551"/>
              <a:ext cx="101164" cy="132704"/>
            </a:xfrm>
            <a:custGeom>
              <a:avLst/>
              <a:gdLst>
                <a:gd name="connsiteX0" fmla="*/ 0 w 101164"/>
                <a:gd name="connsiteY0" fmla="*/ 0 h 132704"/>
                <a:gd name="connsiteX1" fmla="*/ 12392 w 101164"/>
                <a:gd name="connsiteY1" fmla="*/ 0 h 132704"/>
                <a:gd name="connsiteX2" fmla="*/ 12392 w 101164"/>
                <a:gd name="connsiteY2" fmla="*/ 80571 h 132704"/>
                <a:gd name="connsiteX3" fmla="*/ 14945 w 101164"/>
                <a:gd name="connsiteY3" fmla="*/ 99893 h 132704"/>
                <a:gd name="connsiteX4" fmla="*/ 22422 w 101164"/>
                <a:gd name="connsiteY4" fmla="*/ 112836 h 132704"/>
                <a:gd name="connsiteX5" fmla="*/ 34452 w 101164"/>
                <a:gd name="connsiteY5" fmla="*/ 120127 h 132704"/>
                <a:gd name="connsiteX6" fmla="*/ 50492 w 101164"/>
                <a:gd name="connsiteY6" fmla="*/ 122314 h 132704"/>
                <a:gd name="connsiteX7" fmla="*/ 66723 w 101164"/>
                <a:gd name="connsiteY7" fmla="*/ 120127 h 132704"/>
                <a:gd name="connsiteX8" fmla="*/ 78753 w 101164"/>
                <a:gd name="connsiteY8" fmla="*/ 112836 h 132704"/>
                <a:gd name="connsiteX9" fmla="*/ 86220 w 101164"/>
                <a:gd name="connsiteY9" fmla="*/ 99893 h 132704"/>
                <a:gd name="connsiteX10" fmla="*/ 88773 w 101164"/>
                <a:gd name="connsiteY10" fmla="*/ 80571 h 132704"/>
                <a:gd name="connsiteX11" fmla="*/ 88773 w 101164"/>
                <a:gd name="connsiteY11" fmla="*/ 0 h 132704"/>
                <a:gd name="connsiteX12" fmla="*/ 101165 w 101164"/>
                <a:gd name="connsiteY12" fmla="*/ 0 h 132704"/>
                <a:gd name="connsiteX13" fmla="*/ 101165 w 101164"/>
                <a:gd name="connsiteY13" fmla="*/ 83306 h 132704"/>
                <a:gd name="connsiteX14" fmla="*/ 98250 w 101164"/>
                <a:gd name="connsiteY14" fmla="*/ 102445 h 132704"/>
                <a:gd name="connsiteX15" fmla="*/ 89325 w 101164"/>
                <a:gd name="connsiteY15" fmla="*/ 118121 h 132704"/>
                <a:gd name="connsiteX16" fmla="*/ 73647 w 101164"/>
                <a:gd name="connsiteY16" fmla="*/ 128876 h 132704"/>
                <a:gd name="connsiteX17" fmla="*/ 50492 w 101164"/>
                <a:gd name="connsiteY17" fmla="*/ 132704 h 132704"/>
                <a:gd name="connsiteX18" fmla="*/ 27337 w 101164"/>
                <a:gd name="connsiteY18" fmla="*/ 128876 h 132704"/>
                <a:gd name="connsiteX19" fmla="*/ 11668 w 101164"/>
                <a:gd name="connsiteY19" fmla="*/ 118121 h 132704"/>
                <a:gd name="connsiteX20" fmla="*/ 2734 w 101164"/>
                <a:gd name="connsiteY20" fmla="*/ 102445 h 132704"/>
                <a:gd name="connsiteX21" fmla="*/ 0 w 101164"/>
                <a:gd name="connsiteY21" fmla="*/ 83306 h 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4" h="132704">
                  <a:moveTo>
                    <a:pt x="0" y="0"/>
                  </a:moveTo>
                  <a:lnTo>
                    <a:pt x="12392" y="0"/>
                  </a:lnTo>
                  <a:lnTo>
                    <a:pt x="12392" y="80571"/>
                  </a:lnTo>
                  <a:cubicBezTo>
                    <a:pt x="12392" y="88105"/>
                    <a:pt x="13240" y="94547"/>
                    <a:pt x="14945" y="99893"/>
                  </a:cubicBezTo>
                  <a:cubicBezTo>
                    <a:pt x="16650" y="105120"/>
                    <a:pt x="19145" y="109434"/>
                    <a:pt x="22422" y="112836"/>
                  </a:cubicBezTo>
                  <a:cubicBezTo>
                    <a:pt x="25708" y="116116"/>
                    <a:pt x="29718" y="118547"/>
                    <a:pt x="34452" y="120127"/>
                  </a:cubicBezTo>
                  <a:cubicBezTo>
                    <a:pt x="39195" y="121586"/>
                    <a:pt x="44539" y="122314"/>
                    <a:pt x="50492" y="122314"/>
                  </a:cubicBezTo>
                  <a:cubicBezTo>
                    <a:pt x="56569" y="122314"/>
                    <a:pt x="61979" y="121586"/>
                    <a:pt x="66723" y="120127"/>
                  </a:cubicBezTo>
                  <a:cubicBezTo>
                    <a:pt x="71457" y="118547"/>
                    <a:pt x="75467" y="116116"/>
                    <a:pt x="78753" y="112836"/>
                  </a:cubicBezTo>
                  <a:cubicBezTo>
                    <a:pt x="82029" y="109433"/>
                    <a:pt x="84525" y="105120"/>
                    <a:pt x="86220" y="99893"/>
                  </a:cubicBezTo>
                  <a:cubicBezTo>
                    <a:pt x="87925" y="94547"/>
                    <a:pt x="88773" y="88106"/>
                    <a:pt x="88773" y="80571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22" y="108400"/>
                    <a:pt x="93450" y="113626"/>
                    <a:pt x="89325" y="118121"/>
                  </a:cubicBezTo>
                  <a:cubicBezTo>
                    <a:pt x="85316" y="122618"/>
                    <a:pt x="80077" y="126202"/>
                    <a:pt x="73647" y="128876"/>
                  </a:cubicBezTo>
                  <a:cubicBezTo>
                    <a:pt x="67323" y="131428"/>
                    <a:pt x="59607" y="132704"/>
                    <a:pt x="50492" y="132704"/>
                  </a:cubicBezTo>
                  <a:cubicBezTo>
                    <a:pt x="41500" y="132704"/>
                    <a:pt x="33785" y="131428"/>
                    <a:pt x="27337" y="128876"/>
                  </a:cubicBezTo>
                  <a:cubicBezTo>
                    <a:pt x="21022" y="126202"/>
                    <a:pt x="15792" y="122618"/>
                    <a:pt x="11668" y="118121"/>
                  </a:cubicBezTo>
                  <a:cubicBezTo>
                    <a:pt x="7658" y="113625"/>
                    <a:pt x="4677" y="108399"/>
                    <a:pt x="2734" y="102445"/>
                  </a:cubicBezTo>
                  <a:cubicBezTo>
                    <a:pt x="905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5746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FA93-90B2-4395-96A5-89DD7A37BE2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677098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C034F7E-41D1-69B7-3600-4613F361B833}"/>
              </a:ext>
            </a:extLst>
          </p:cNvPr>
          <p:cNvGrpSpPr/>
          <p:nvPr userDrawn="1"/>
        </p:nvGrpSpPr>
        <p:grpSpPr>
          <a:xfrm>
            <a:off x="10856537" y="6405072"/>
            <a:ext cx="804243" cy="286103"/>
            <a:chOff x="12924257" y="4844797"/>
            <a:chExt cx="1793922" cy="638174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3B120846-1F5B-C837-7E67-F315626F934B}"/>
                </a:ext>
              </a:extLst>
            </p:cNvPr>
            <p:cNvSpPr/>
            <p:nvPr/>
          </p:nvSpPr>
          <p:spPr>
            <a:xfrm>
              <a:off x="12924257" y="4844797"/>
              <a:ext cx="564051" cy="638174"/>
            </a:xfrm>
            <a:custGeom>
              <a:avLst/>
              <a:gdLst>
                <a:gd name="connsiteX0" fmla="*/ 563855 w 564051"/>
                <a:gd name="connsiteY0" fmla="*/ 495801 h 638174"/>
                <a:gd name="connsiteX1" fmla="*/ 471358 w 564051"/>
                <a:gd name="connsiteY1" fmla="*/ 495801 h 638174"/>
                <a:gd name="connsiteX2" fmla="*/ 471544 w 564051"/>
                <a:gd name="connsiteY2" fmla="*/ 546051 h 638174"/>
                <a:gd name="connsiteX3" fmla="*/ 92497 w 564051"/>
                <a:gd name="connsiteY3" fmla="*/ 546051 h 638174"/>
                <a:gd name="connsiteX4" fmla="*/ 92497 w 564051"/>
                <a:gd name="connsiteY4" fmla="*/ 318899 h 638174"/>
                <a:gd name="connsiteX5" fmla="*/ 282025 w 564051"/>
                <a:gd name="connsiteY5" fmla="*/ 130323 h 638174"/>
                <a:gd name="connsiteX6" fmla="*/ 406041 w 564051"/>
                <a:gd name="connsiteY6" fmla="*/ 253757 h 638174"/>
                <a:gd name="connsiteX7" fmla="*/ 282025 w 564051"/>
                <a:gd name="connsiteY7" fmla="*/ 253757 h 638174"/>
                <a:gd name="connsiteX8" fmla="*/ 282025 w 564051"/>
                <a:gd name="connsiteY8" fmla="*/ 345929 h 638174"/>
                <a:gd name="connsiteX9" fmla="*/ 564051 w 564051"/>
                <a:gd name="connsiteY9" fmla="*/ 345929 h 638174"/>
                <a:gd name="connsiteX10" fmla="*/ 564051 w 564051"/>
                <a:gd name="connsiteY10" fmla="*/ 64856 h 638174"/>
                <a:gd name="connsiteX11" fmla="*/ 471554 w 564051"/>
                <a:gd name="connsiteY11" fmla="*/ 64856 h 638174"/>
                <a:gd name="connsiteX12" fmla="*/ 471554 w 564051"/>
                <a:gd name="connsiteY12" fmla="*/ 188624 h 638174"/>
                <a:gd name="connsiteX13" fmla="*/ 282025 w 564051"/>
                <a:gd name="connsiteY13" fmla="*/ 0 h 638174"/>
                <a:gd name="connsiteX14" fmla="*/ 0 w 564051"/>
                <a:gd name="connsiteY14" fmla="*/ 280749 h 638174"/>
                <a:gd name="connsiteX15" fmla="*/ 0 w 564051"/>
                <a:gd name="connsiteY15" fmla="*/ 638175 h 638174"/>
                <a:gd name="connsiteX16" fmla="*/ 564042 w 564051"/>
                <a:gd name="connsiteY16" fmla="*/ 638175 h 63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051" h="638174">
                  <a:moveTo>
                    <a:pt x="563855" y="495801"/>
                  </a:moveTo>
                  <a:lnTo>
                    <a:pt x="471358" y="495801"/>
                  </a:lnTo>
                  <a:lnTo>
                    <a:pt x="471544" y="546051"/>
                  </a:lnTo>
                  <a:lnTo>
                    <a:pt x="92497" y="546051"/>
                  </a:lnTo>
                  <a:lnTo>
                    <a:pt x="92497" y="318899"/>
                  </a:lnTo>
                  <a:lnTo>
                    <a:pt x="282025" y="130323"/>
                  </a:lnTo>
                  <a:lnTo>
                    <a:pt x="406041" y="253757"/>
                  </a:lnTo>
                  <a:lnTo>
                    <a:pt x="282025" y="253757"/>
                  </a:lnTo>
                  <a:lnTo>
                    <a:pt x="282025" y="345929"/>
                  </a:lnTo>
                  <a:lnTo>
                    <a:pt x="564051" y="345929"/>
                  </a:lnTo>
                  <a:lnTo>
                    <a:pt x="564051" y="64856"/>
                  </a:lnTo>
                  <a:lnTo>
                    <a:pt x="471554" y="64856"/>
                  </a:lnTo>
                  <a:lnTo>
                    <a:pt x="471554" y="188624"/>
                  </a:lnTo>
                  <a:lnTo>
                    <a:pt x="282025" y="0"/>
                  </a:lnTo>
                  <a:lnTo>
                    <a:pt x="0" y="280749"/>
                  </a:lnTo>
                  <a:lnTo>
                    <a:pt x="0" y="638175"/>
                  </a:lnTo>
                  <a:lnTo>
                    <a:pt x="564042" y="638175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8">
              <a:extLst>
                <a:ext uri="{FF2B5EF4-FFF2-40B4-BE49-F238E27FC236}">
                  <a16:creationId xmlns:a16="http://schemas.microsoft.com/office/drawing/2014/main" id="{C41F9703-51EC-D293-AC0E-A46514AD22C5}"/>
                </a:ext>
              </a:extLst>
            </p:cNvPr>
            <p:cNvSpPr/>
            <p:nvPr/>
          </p:nvSpPr>
          <p:spPr>
            <a:xfrm>
              <a:off x="13673855" y="4906709"/>
              <a:ext cx="115571" cy="135438"/>
            </a:xfrm>
            <a:custGeom>
              <a:avLst/>
              <a:gdLst>
                <a:gd name="connsiteX0" fmla="*/ 101350 w 115571"/>
                <a:gd name="connsiteY0" fmla="*/ 42106 h 135438"/>
                <a:gd name="connsiteX1" fmla="*/ 95882 w 115571"/>
                <a:gd name="connsiteY1" fmla="*/ 28800 h 135438"/>
                <a:gd name="connsiteX2" fmla="*/ 86769 w 115571"/>
                <a:gd name="connsiteY2" fmla="*/ 18774 h 135438"/>
                <a:gd name="connsiteX3" fmla="*/ 74920 w 115571"/>
                <a:gd name="connsiteY3" fmla="*/ 12759 h 135438"/>
                <a:gd name="connsiteX4" fmla="*/ 61431 w 115571"/>
                <a:gd name="connsiteY4" fmla="*/ 10571 h 135438"/>
                <a:gd name="connsiteX5" fmla="*/ 39193 w 115571"/>
                <a:gd name="connsiteY5" fmla="*/ 15493 h 135438"/>
                <a:gd name="connsiteX6" fmla="*/ 23880 w 115571"/>
                <a:gd name="connsiteY6" fmla="*/ 28617 h 135438"/>
                <a:gd name="connsiteX7" fmla="*/ 15130 w 115571"/>
                <a:gd name="connsiteY7" fmla="*/ 46846 h 135438"/>
                <a:gd name="connsiteX8" fmla="*/ 12396 w 115571"/>
                <a:gd name="connsiteY8" fmla="*/ 67810 h 135438"/>
                <a:gd name="connsiteX9" fmla="*/ 15130 w 115571"/>
                <a:gd name="connsiteY9" fmla="*/ 88772 h 135438"/>
                <a:gd name="connsiteX10" fmla="*/ 23880 w 115571"/>
                <a:gd name="connsiteY10" fmla="*/ 107183 h 135438"/>
                <a:gd name="connsiteX11" fmla="*/ 39193 w 115571"/>
                <a:gd name="connsiteY11" fmla="*/ 120126 h 135438"/>
                <a:gd name="connsiteX12" fmla="*/ 61431 w 115571"/>
                <a:gd name="connsiteY12" fmla="*/ 125047 h 135438"/>
                <a:gd name="connsiteX13" fmla="*/ 77837 w 115571"/>
                <a:gd name="connsiteY13" fmla="*/ 121766 h 135438"/>
                <a:gd name="connsiteX14" fmla="*/ 90415 w 115571"/>
                <a:gd name="connsiteY14" fmla="*/ 112834 h 135438"/>
                <a:gd name="connsiteX15" fmla="*/ 98983 w 115571"/>
                <a:gd name="connsiteY15" fmla="*/ 99711 h 135438"/>
                <a:gd name="connsiteX16" fmla="*/ 103179 w 115571"/>
                <a:gd name="connsiteY16" fmla="*/ 83304 h 135438"/>
                <a:gd name="connsiteX17" fmla="*/ 115572 w 115571"/>
                <a:gd name="connsiteY17" fmla="*/ 83304 h 135438"/>
                <a:gd name="connsiteX18" fmla="*/ 109919 w 115571"/>
                <a:gd name="connsiteY18" fmla="*/ 104996 h 135438"/>
                <a:gd name="connsiteX19" fmla="*/ 98620 w 115571"/>
                <a:gd name="connsiteY19" fmla="*/ 121402 h 135438"/>
                <a:gd name="connsiteX20" fmla="*/ 82212 w 115571"/>
                <a:gd name="connsiteY20" fmla="*/ 131793 h 135438"/>
                <a:gd name="connsiteX21" fmla="*/ 61431 w 115571"/>
                <a:gd name="connsiteY21" fmla="*/ 135438 h 135438"/>
                <a:gd name="connsiteX22" fmla="*/ 34453 w 115571"/>
                <a:gd name="connsiteY22" fmla="*/ 129969 h 135438"/>
                <a:gd name="connsiteX23" fmla="*/ 15312 w 115571"/>
                <a:gd name="connsiteY23" fmla="*/ 115023 h 135438"/>
                <a:gd name="connsiteX24" fmla="*/ 3828 w 115571"/>
                <a:gd name="connsiteY24" fmla="*/ 93512 h 135438"/>
                <a:gd name="connsiteX25" fmla="*/ 0 w 115571"/>
                <a:gd name="connsiteY25" fmla="*/ 67811 h 135438"/>
                <a:gd name="connsiteX26" fmla="*/ 3828 w 115571"/>
                <a:gd name="connsiteY26" fmla="*/ 42107 h 135438"/>
                <a:gd name="connsiteX27" fmla="*/ 15312 w 115571"/>
                <a:gd name="connsiteY27" fmla="*/ 20598 h 135438"/>
                <a:gd name="connsiteX28" fmla="*/ 34453 w 115571"/>
                <a:gd name="connsiteY28" fmla="*/ 5651 h 135438"/>
                <a:gd name="connsiteX29" fmla="*/ 61431 w 115571"/>
                <a:gd name="connsiteY29" fmla="*/ 0 h 135438"/>
                <a:gd name="connsiteX30" fmla="*/ 79478 w 115571"/>
                <a:gd name="connsiteY30" fmla="*/ 2734 h 135438"/>
                <a:gd name="connsiteX31" fmla="*/ 95520 w 115571"/>
                <a:gd name="connsiteY31" fmla="*/ 10937 h 135438"/>
                <a:gd name="connsiteX32" fmla="*/ 107551 w 115571"/>
                <a:gd name="connsiteY32" fmla="*/ 24062 h 135438"/>
                <a:gd name="connsiteX33" fmla="*/ 113751 w 115571"/>
                <a:gd name="connsiteY33" fmla="*/ 42108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571" h="135438">
                  <a:moveTo>
                    <a:pt x="101350" y="42106"/>
                  </a:moveTo>
                  <a:cubicBezTo>
                    <a:pt x="100254" y="37124"/>
                    <a:pt x="98435" y="32688"/>
                    <a:pt x="95882" y="28800"/>
                  </a:cubicBezTo>
                  <a:cubicBezTo>
                    <a:pt x="93455" y="24790"/>
                    <a:pt x="90415" y="21448"/>
                    <a:pt x="86769" y="18774"/>
                  </a:cubicBezTo>
                  <a:cubicBezTo>
                    <a:pt x="83245" y="16100"/>
                    <a:pt x="79296" y="14095"/>
                    <a:pt x="74920" y="12759"/>
                  </a:cubicBezTo>
                  <a:cubicBezTo>
                    <a:pt x="70667" y="11300"/>
                    <a:pt x="66170" y="10571"/>
                    <a:pt x="61431" y="10571"/>
                  </a:cubicBezTo>
                  <a:cubicBezTo>
                    <a:pt x="52804" y="10571"/>
                    <a:pt x="45389" y="12212"/>
                    <a:pt x="39193" y="15493"/>
                  </a:cubicBezTo>
                  <a:cubicBezTo>
                    <a:pt x="32996" y="18774"/>
                    <a:pt x="27891" y="23149"/>
                    <a:pt x="23880" y="28617"/>
                  </a:cubicBezTo>
                  <a:cubicBezTo>
                    <a:pt x="19991" y="33964"/>
                    <a:pt x="17075" y="40040"/>
                    <a:pt x="15130" y="46846"/>
                  </a:cubicBezTo>
                  <a:cubicBezTo>
                    <a:pt x="13307" y="53652"/>
                    <a:pt x="12396" y="60640"/>
                    <a:pt x="12396" y="67810"/>
                  </a:cubicBezTo>
                  <a:cubicBezTo>
                    <a:pt x="12396" y="74858"/>
                    <a:pt x="13307" y="81845"/>
                    <a:pt x="15130" y="88772"/>
                  </a:cubicBezTo>
                  <a:cubicBezTo>
                    <a:pt x="17075" y="95578"/>
                    <a:pt x="19991" y="101714"/>
                    <a:pt x="23880" y="107183"/>
                  </a:cubicBezTo>
                  <a:cubicBezTo>
                    <a:pt x="27891" y="112530"/>
                    <a:pt x="32995" y="116844"/>
                    <a:pt x="39193" y="120126"/>
                  </a:cubicBezTo>
                  <a:cubicBezTo>
                    <a:pt x="45390" y="123407"/>
                    <a:pt x="52804" y="125047"/>
                    <a:pt x="61431" y="125047"/>
                  </a:cubicBezTo>
                  <a:cubicBezTo>
                    <a:pt x="67508" y="125047"/>
                    <a:pt x="72977" y="123954"/>
                    <a:pt x="77837" y="121766"/>
                  </a:cubicBezTo>
                  <a:cubicBezTo>
                    <a:pt x="82699" y="119579"/>
                    <a:pt x="86892" y="116601"/>
                    <a:pt x="90415" y="112834"/>
                  </a:cubicBezTo>
                  <a:cubicBezTo>
                    <a:pt x="93936" y="109067"/>
                    <a:pt x="96792" y="104692"/>
                    <a:pt x="98983" y="99711"/>
                  </a:cubicBezTo>
                  <a:cubicBezTo>
                    <a:pt x="101174" y="94605"/>
                    <a:pt x="102563" y="89138"/>
                    <a:pt x="103179" y="83304"/>
                  </a:cubicBezTo>
                  <a:lnTo>
                    <a:pt x="115572" y="83304"/>
                  </a:lnTo>
                  <a:cubicBezTo>
                    <a:pt x="114721" y="91324"/>
                    <a:pt x="112833" y="98555"/>
                    <a:pt x="109919" y="104996"/>
                  </a:cubicBezTo>
                  <a:cubicBezTo>
                    <a:pt x="107003" y="111437"/>
                    <a:pt x="103237" y="116905"/>
                    <a:pt x="98620" y="121402"/>
                  </a:cubicBezTo>
                  <a:cubicBezTo>
                    <a:pt x="94003" y="125898"/>
                    <a:pt x="88531" y="129362"/>
                    <a:pt x="82212" y="131793"/>
                  </a:cubicBezTo>
                  <a:cubicBezTo>
                    <a:pt x="76014" y="134223"/>
                    <a:pt x="69088" y="135438"/>
                    <a:pt x="61431" y="135438"/>
                  </a:cubicBezTo>
                  <a:cubicBezTo>
                    <a:pt x="51224" y="135438"/>
                    <a:pt x="42231" y="133615"/>
                    <a:pt x="34453" y="129969"/>
                  </a:cubicBezTo>
                  <a:cubicBezTo>
                    <a:pt x="26797" y="126203"/>
                    <a:pt x="20417" y="121220"/>
                    <a:pt x="15312" y="115023"/>
                  </a:cubicBezTo>
                  <a:cubicBezTo>
                    <a:pt x="10208" y="108825"/>
                    <a:pt x="6380" y="101654"/>
                    <a:pt x="3828" y="93512"/>
                  </a:cubicBezTo>
                  <a:cubicBezTo>
                    <a:pt x="1276" y="85370"/>
                    <a:pt x="0" y="76802"/>
                    <a:pt x="0" y="67811"/>
                  </a:cubicBezTo>
                  <a:cubicBezTo>
                    <a:pt x="0" y="58817"/>
                    <a:pt x="1276" y="50250"/>
                    <a:pt x="3828" y="42107"/>
                  </a:cubicBezTo>
                  <a:cubicBezTo>
                    <a:pt x="6380" y="33965"/>
                    <a:pt x="10208" y="26796"/>
                    <a:pt x="15312" y="20598"/>
                  </a:cubicBezTo>
                  <a:cubicBezTo>
                    <a:pt x="20416" y="14279"/>
                    <a:pt x="26797" y="9297"/>
                    <a:pt x="34453" y="5651"/>
                  </a:cubicBezTo>
                  <a:cubicBezTo>
                    <a:pt x="42230" y="1884"/>
                    <a:pt x="51224" y="0"/>
                    <a:pt x="61431" y="0"/>
                  </a:cubicBezTo>
                  <a:cubicBezTo>
                    <a:pt x="67629" y="0"/>
                    <a:pt x="73644" y="911"/>
                    <a:pt x="79478" y="2734"/>
                  </a:cubicBezTo>
                  <a:cubicBezTo>
                    <a:pt x="85433" y="4557"/>
                    <a:pt x="90780" y="7291"/>
                    <a:pt x="95520" y="10937"/>
                  </a:cubicBezTo>
                  <a:cubicBezTo>
                    <a:pt x="100381" y="14461"/>
                    <a:pt x="104391" y="18836"/>
                    <a:pt x="107551" y="24062"/>
                  </a:cubicBezTo>
                  <a:cubicBezTo>
                    <a:pt x="110828" y="29288"/>
                    <a:pt x="112901" y="35304"/>
                    <a:pt x="113751" y="42108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9">
              <a:extLst>
                <a:ext uri="{FF2B5EF4-FFF2-40B4-BE49-F238E27FC236}">
                  <a16:creationId xmlns:a16="http://schemas.microsoft.com/office/drawing/2014/main" id="{FD23571C-67F5-EC84-48FC-CE6E8086071E}"/>
                </a:ext>
              </a:extLst>
            </p:cNvPr>
            <p:cNvSpPr/>
            <p:nvPr/>
          </p:nvSpPr>
          <p:spPr>
            <a:xfrm>
              <a:off x="13826630" y="4909444"/>
              <a:ext cx="90773" cy="130152"/>
            </a:xfrm>
            <a:custGeom>
              <a:avLst/>
              <a:gdLst>
                <a:gd name="connsiteX0" fmla="*/ 0 w 90773"/>
                <a:gd name="connsiteY0" fmla="*/ 0 h 130152"/>
                <a:gd name="connsiteX1" fmla="*/ 89859 w 90773"/>
                <a:gd name="connsiteY1" fmla="*/ 0 h 130152"/>
                <a:gd name="connsiteX2" fmla="*/ 89859 w 90773"/>
                <a:gd name="connsiteY2" fmla="*/ 10573 h 130152"/>
                <a:gd name="connsiteX3" fmla="*/ 12393 w 90773"/>
                <a:gd name="connsiteY3" fmla="*/ 10573 h 130152"/>
                <a:gd name="connsiteX4" fmla="*/ 12393 w 90773"/>
                <a:gd name="connsiteY4" fmla="*/ 57602 h 130152"/>
                <a:gd name="connsiteX5" fmla="*/ 84944 w 90773"/>
                <a:gd name="connsiteY5" fmla="*/ 57602 h 130152"/>
                <a:gd name="connsiteX6" fmla="*/ 84944 w 90773"/>
                <a:gd name="connsiteY6" fmla="*/ 68175 h 130152"/>
                <a:gd name="connsiteX7" fmla="*/ 12393 w 90773"/>
                <a:gd name="connsiteY7" fmla="*/ 68175 h 130152"/>
                <a:gd name="connsiteX8" fmla="*/ 12393 w 90773"/>
                <a:gd name="connsiteY8" fmla="*/ 119580 h 130152"/>
                <a:gd name="connsiteX9" fmla="*/ 90773 w 90773"/>
                <a:gd name="connsiteY9" fmla="*/ 119580 h 130152"/>
                <a:gd name="connsiteX10" fmla="*/ 90773 w 90773"/>
                <a:gd name="connsiteY10" fmla="*/ 130152 h 130152"/>
                <a:gd name="connsiteX11" fmla="*/ 0 w 90773"/>
                <a:gd name="connsiteY11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73" h="130152">
                  <a:moveTo>
                    <a:pt x="0" y="0"/>
                  </a:moveTo>
                  <a:lnTo>
                    <a:pt x="89859" y="0"/>
                  </a:lnTo>
                  <a:lnTo>
                    <a:pt x="89859" y="10573"/>
                  </a:lnTo>
                  <a:lnTo>
                    <a:pt x="12393" y="10573"/>
                  </a:lnTo>
                  <a:lnTo>
                    <a:pt x="12393" y="57602"/>
                  </a:lnTo>
                  <a:lnTo>
                    <a:pt x="84944" y="57602"/>
                  </a:lnTo>
                  <a:lnTo>
                    <a:pt x="84944" y="68175"/>
                  </a:lnTo>
                  <a:lnTo>
                    <a:pt x="12393" y="68175"/>
                  </a:lnTo>
                  <a:lnTo>
                    <a:pt x="12393" y="119580"/>
                  </a:lnTo>
                  <a:lnTo>
                    <a:pt x="90773" y="119580"/>
                  </a:lnTo>
                  <a:lnTo>
                    <a:pt x="90773" y="130152"/>
                  </a:lnTo>
                  <a:lnTo>
                    <a:pt x="0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10">
              <a:extLst>
                <a:ext uri="{FF2B5EF4-FFF2-40B4-BE49-F238E27FC236}">
                  <a16:creationId xmlns:a16="http://schemas.microsoft.com/office/drawing/2014/main" id="{6ABBF77D-239C-6366-CA5C-78BD71997A03}"/>
                </a:ext>
              </a:extLst>
            </p:cNvPr>
            <p:cNvSpPr/>
            <p:nvPr/>
          </p:nvSpPr>
          <p:spPr>
            <a:xfrm>
              <a:off x="13952760" y="4909444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87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87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: obrazec 11">
              <a:extLst>
                <a:ext uri="{FF2B5EF4-FFF2-40B4-BE49-F238E27FC236}">
                  <a16:creationId xmlns:a16="http://schemas.microsoft.com/office/drawing/2014/main" id="{09A1614B-DAF4-E963-C562-6281F817F81A}"/>
                </a:ext>
              </a:extLst>
            </p:cNvPr>
            <p:cNvSpPr/>
            <p:nvPr/>
          </p:nvSpPr>
          <p:spPr>
            <a:xfrm>
              <a:off x="14085634" y="4909444"/>
              <a:ext cx="102993" cy="130149"/>
            </a:xfrm>
            <a:custGeom>
              <a:avLst/>
              <a:gdLst>
                <a:gd name="connsiteX0" fmla="*/ 0 w 102993"/>
                <a:gd name="connsiteY0" fmla="*/ 0 h 130149"/>
                <a:gd name="connsiteX1" fmla="*/ 102994 w 102993"/>
                <a:gd name="connsiteY1" fmla="*/ 0 h 130149"/>
                <a:gd name="connsiteX2" fmla="*/ 102994 w 102993"/>
                <a:gd name="connsiteY2" fmla="*/ 10573 h 130149"/>
                <a:gd name="connsiteX3" fmla="*/ 57607 w 102993"/>
                <a:gd name="connsiteY3" fmla="*/ 10573 h 130149"/>
                <a:gd name="connsiteX4" fmla="*/ 57607 w 102993"/>
                <a:gd name="connsiteY4" fmla="*/ 130150 h 130149"/>
                <a:gd name="connsiteX5" fmla="*/ 45206 w 102993"/>
                <a:gd name="connsiteY5" fmla="*/ 130150 h 130149"/>
                <a:gd name="connsiteX6" fmla="*/ 45206 w 102993"/>
                <a:gd name="connsiteY6" fmla="*/ 10573 h 130149"/>
                <a:gd name="connsiteX7" fmla="*/ 0 w 102993"/>
                <a:gd name="connsiteY7" fmla="*/ 10573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993" h="130149">
                  <a:moveTo>
                    <a:pt x="0" y="0"/>
                  </a:moveTo>
                  <a:lnTo>
                    <a:pt x="102994" y="0"/>
                  </a:lnTo>
                  <a:lnTo>
                    <a:pt x="102994" y="10573"/>
                  </a:lnTo>
                  <a:lnTo>
                    <a:pt x="57607" y="10573"/>
                  </a:lnTo>
                  <a:lnTo>
                    <a:pt x="57607" y="130150"/>
                  </a:lnTo>
                  <a:lnTo>
                    <a:pt x="45206" y="130150"/>
                  </a:lnTo>
                  <a:lnTo>
                    <a:pt x="45206" y="10573"/>
                  </a:lnTo>
                  <a:lnTo>
                    <a:pt x="0" y="1057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: obrazec 12">
              <a:extLst>
                <a:ext uri="{FF2B5EF4-FFF2-40B4-BE49-F238E27FC236}">
                  <a16:creationId xmlns:a16="http://schemas.microsoft.com/office/drawing/2014/main" id="{CB0815F4-61D3-3812-C146-E5F5DC1E918C}"/>
                </a:ext>
              </a:extLst>
            </p:cNvPr>
            <p:cNvSpPr/>
            <p:nvPr/>
          </p:nvSpPr>
          <p:spPr>
            <a:xfrm>
              <a:off x="14218974" y="4909442"/>
              <a:ext cx="102622" cy="130153"/>
            </a:xfrm>
            <a:custGeom>
              <a:avLst/>
              <a:gdLst>
                <a:gd name="connsiteX0" fmla="*/ 12392 w 102622"/>
                <a:gd name="connsiteY0" fmla="*/ 61795 h 130153"/>
                <a:gd name="connsiteX1" fmla="*/ 58693 w 102622"/>
                <a:gd name="connsiteY1" fmla="*/ 61795 h 130153"/>
                <a:gd name="connsiteX2" fmla="*/ 69447 w 102622"/>
                <a:gd name="connsiteY2" fmla="*/ 60155 h 130153"/>
                <a:gd name="connsiteX3" fmla="*/ 78381 w 102622"/>
                <a:gd name="connsiteY3" fmla="*/ 55051 h 130153"/>
                <a:gd name="connsiteX4" fmla="*/ 84392 w 102622"/>
                <a:gd name="connsiteY4" fmla="*/ 47213 h 130153"/>
                <a:gd name="connsiteX5" fmla="*/ 86773 w 102622"/>
                <a:gd name="connsiteY5" fmla="*/ 36458 h 130153"/>
                <a:gd name="connsiteX6" fmla="*/ 79848 w 102622"/>
                <a:gd name="connsiteY6" fmla="*/ 17500 h 130153"/>
                <a:gd name="connsiteX7" fmla="*/ 58693 w 102622"/>
                <a:gd name="connsiteY7" fmla="*/ 10573 h 130153"/>
                <a:gd name="connsiteX8" fmla="*/ 12392 w 102622"/>
                <a:gd name="connsiteY8" fmla="*/ 10573 h 130153"/>
                <a:gd name="connsiteX9" fmla="*/ 0 w 102622"/>
                <a:gd name="connsiteY9" fmla="*/ 0 h 130153"/>
                <a:gd name="connsiteX10" fmla="*/ 59607 w 102622"/>
                <a:gd name="connsiteY10" fmla="*/ 0 h 130153"/>
                <a:gd name="connsiteX11" fmla="*/ 74743 w 102622"/>
                <a:gd name="connsiteY11" fmla="*/ 2005 h 130153"/>
                <a:gd name="connsiteX12" fmla="*/ 87316 w 102622"/>
                <a:gd name="connsiteY12" fmla="*/ 8203 h 130153"/>
                <a:gd name="connsiteX13" fmla="*/ 95879 w 102622"/>
                <a:gd name="connsiteY13" fmla="*/ 18776 h 130153"/>
                <a:gd name="connsiteX14" fmla="*/ 99165 w 102622"/>
                <a:gd name="connsiteY14" fmla="*/ 33905 h 130153"/>
                <a:gd name="connsiteX15" fmla="*/ 92783 w 102622"/>
                <a:gd name="connsiteY15" fmla="*/ 55416 h 130153"/>
                <a:gd name="connsiteX16" fmla="*/ 73828 w 102622"/>
                <a:gd name="connsiteY16" fmla="*/ 67082 h 130153"/>
                <a:gd name="connsiteX17" fmla="*/ 73828 w 102622"/>
                <a:gd name="connsiteY17" fmla="*/ 67446 h 130153"/>
                <a:gd name="connsiteX18" fmla="*/ 84392 w 102622"/>
                <a:gd name="connsiteY18" fmla="*/ 70909 h 130153"/>
                <a:gd name="connsiteX19" fmla="*/ 91145 w 102622"/>
                <a:gd name="connsiteY19" fmla="*/ 77107 h 130153"/>
                <a:gd name="connsiteX20" fmla="*/ 94964 w 102622"/>
                <a:gd name="connsiteY20" fmla="*/ 86039 h 130153"/>
                <a:gd name="connsiteX21" fmla="*/ 96612 w 102622"/>
                <a:gd name="connsiteY21" fmla="*/ 96794 h 130153"/>
                <a:gd name="connsiteX22" fmla="*/ 96974 w 102622"/>
                <a:gd name="connsiteY22" fmla="*/ 104815 h 130153"/>
                <a:gd name="connsiteX23" fmla="*/ 97707 w 102622"/>
                <a:gd name="connsiteY23" fmla="*/ 114476 h 130153"/>
                <a:gd name="connsiteX24" fmla="*/ 99346 w 102622"/>
                <a:gd name="connsiteY24" fmla="*/ 123591 h 130153"/>
                <a:gd name="connsiteX25" fmla="*/ 102622 w 102622"/>
                <a:gd name="connsiteY25" fmla="*/ 130152 h 130153"/>
                <a:gd name="connsiteX26" fmla="*/ 88954 w 102622"/>
                <a:gd name="connsiteY26" fmla="*/ 130152 h 130153"/>
                <a:gd name="connsiteX27" fmla="*/ 87135 w 102622"/>
                <a:gd name="connsiteY27" fmla="*/ 125778 h 130153"/>
                <a:gd name="connsiteX28" fmla="*/ 86220 w 102622"/>
                <a:gd name="connsiteY28" fmla="*/ 120309 h 130153"/>
                <a:gd name="connsiteX29" fmla="*/ 85849 w 102622"/>
                <a:gd name="connsiteY29" fmla="*/ 114658 h 130153"/>
                <a:gd name="connsiteX30" fmla="*/ 85487 w 102622"/>
                <a:gd name="connsiteY30" fmla="*/ 109918 h 130153"/>
                <a:gd name="connsiteX31" fmla="*/ 84220 w 102622"/>
                <a:gd name="connsiteY31" fmla="*/ 96247 h 130153"/>
                <a:gd name="connsiteX32" fmla="*/ 80753 w 102622"/>
                <a:gd name="connsiteY32" fmla="*/ 84034 h 130153"/>
                <a:gd name="connsiteX33" fmla="*/ 73095 w 102622"/>
                <a:gd name="connsiteY33" fmla="*/ 75285 h 130153"/>
                <a:gd name="connsiteX34" fmla="*/ 59417 w 102622"/>
                <a:gd name="connsiteY34" fmla="*/ 72368 h 130153"/>
                <a:gd name="connsiteX35" fmla="*/ 12392 w 102622"/>
                <a:gd name="connsiteY35" fmla="*/ 72368 h 130153"/>
                <a:gd name="connsiteX36" fmla="*/ 12392 w 102622"/>
                <a:gd name="connsiteY36" fmla="*/ 130153 h 130153"/>
                <a:gd name="connsiteX37" fmla="*/ 0 w 102622"/>
                <a:gd name="connsiteY37" fmla="*/ 130153 h 13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622" h="130153">
                  <a:moveTo>
                    <a:pt x="12392" y="61795"/>
                  </a:moveTo>
                  <a:lnTo>
                    <a:pt x="58693" y="61795"/>
                  </a:lnTo>
                  <a:cubicBezTo>
                    <a:pt x="62465" y="61795"/>
                    <a:pt x="66046" y="61249"/>
                    <a:pt x="69447" y="60155"/>
                  </a:cubicBezTo>
                  <a:cubicBezTo>
                    <a:pt x="72847" y="58940"/>
                    <a:pt x="75838" y="57239"/>
                    <a:pt x="78381" y="55051"/>
                  </a:cubicBezTo>
                  <a:cubicBezTo>
                    <a:pt x="80934" y="52864"/>
                    <a:pt x="82934" y="50250"/>
                    <a:pt x="84392" y="47213"/>
                  </a:cubicBezTo>
                  <a:cubicBezTo>
                    <a:pt x="85982" y="44053"/>
                    <a:pt x="86773" y="40468"/>
                    <a:pt x="86773" y="36458"/>
                  </a:cubicBezTo>
                  <a:cubicBezTo>
                    <a:pt x="86773" y="28437"/>
                    <a:pt x="84458" y="22118"/>
                    <a:pt x="79848" y="17500"/>
                  </a:cubicBezTo>
                  <a:cubicBezTo>
                    <a:pt x="75219" y="12882"/>
                    <a:pt x="68180" y="10573"/>
                    <a:pt x="58693" y="10573"/>
                  </a:cubicBezTo>
                  <a:lnTo>
                    <a:pt x="12392" y="10573"/>
                  </a:lnTo>
                  <a:close/>
                  <a:moveTo>
                    <a:pt x="0" y="0"/>
                  </a:moveTo>
                  <a:lnTo>
                    <a:pt x="59607" y="0"/>
                  </a:lnTo>
                  <a:cubicBezTo>
                    <a:pt x="64960" y="0"/>
                    <a:pt x="69999" y="668"/>
                    <a:pt x="74743" y="2005"/>
                  </a:cubicBezTo>
                  <a:cubicBezTo>
                    <a:pt x="79600" y="3342"/>
                    <a:pt x="83791" y="5408"/>
                    <a:pt x="87316" y="8203"/>
                  </a:cubicBezTo>
                  <a:cubicBezTo>
                    <a:pt x="90954" y="10876"/>
                    <a:pt x="93812" y="14401"/>
                    <a:pt x="95879" y="18776"/>
                  </a:cubicBezTo>
                  <a:cubicBezTo>
                    <a:pt x="98069" y="23029"/>
                    <a:pt x="99165" y="28073"/>
                    <a:pt x="99165" y="33905"/>
                  </a:cubicBezTo>
                  <a:cubicBezTo>
                    <a:pt x="99165" y="42169"/>
                    <a:pt x="97031" y="49340"/>
                    <a:pt x="92783" y="55416"/>
                  </a:cubicBezTo>
                  <a:cubicBezTo>
                    <a:pt x="88535" y="61491"/>
                    <a:pt x="82210" y="65380"/>
                    <a:pt x="73828" y="67082"/>
                  </a:cubicBezTo>
                  <a:lnTo>
                    <a:pt x="73828" y="67446"/>
                  </a:lnTo>
                  <a:cubicBezTo>
                    <a:pt x="78076" y="68054"/>
                    <a:pt x="81601" y="69208"/>
                    <a:pt x="84392" y="70909"/>
                  </a:cubicBezTo>
                  <a:cubicBezTo>
                    <a:pt x="87192" y="72489"/>
                    <a:pt x="89440" y="74555"/>
                    <a:pt x="91145" y="77107"/>
                  </a:cubicBezTo>
                  <a:cubicBezTo>
                    <a:pt x="92964" y="79659"/>
                    <a:pt x="94240" y="82636"/>
                    <a:pt x="94964" y="86039"/>
                  </a:cubicBezTo>
                  <a:cubicBezTo>
                    <a:pt x="95821" y="89320"/>
                    <a:pt x="96364" y="92906"/>
                    <a:pt x="96612" y="96794"/>
                  </a:cubicBezTo>
                  <a:cubicBezTo>
                    <a:pt x="96726" y="98981"/>
                    <a:pt x="96850" y="101656"/>
                    <a:pt x="96974" y="104815"/>
                  </a:cubicBezTo>
                  <a:cubicBezTo>
                    <a:pt x="97098" y="107974"/>
                    <a:pt x="97346" y="111195"/>
                    <a:pt x="97707" y="114476"/>
                  </a:cubicBezTo>
                  <a:cubicBezTo>
                    <a:pt x="98069" y="117636"/>
                    <a:pt x="98612" y="120673"/>
                    <a:pt x="99346" y="123591"/>
                  </a:cubicBezTo>
                  <a:cubicBezTo>
                    <a:pt x="100203" y="126384"/>
                    <a:pt x="101289" y="128573"/>
                    <a:pt x="102622" y="130152"/>
                  </a:cubicBezTo>
                  <a:lnTo>
                    <a:pt x="88954" y="130152"/>
                  </a:lnTo>
                  <a:cubicBezTo>
                    <a:pt x="88230" y="128938"/>
                    <a:pt x="87621" y="127480"/>
                    <a:pt x="87135" y="125778"/>
                  </a:cubicBezTo>
                  <a:cubicBezTo>
                    <a:pt x="86773" y="123955"/>
                    <a:pt x="86468" y="122131"/>
                    <a:pt x="86220" y="120309"/>
                  </a:cubicBezTo>
                  <a:cubicBezTo>
                    <a:pt x="86096" y="118365"/>
                    <a:pt x="85973" y="116481"/>
                    <a:pt x="85849" y="114658"/>
                  </a:cubicBezTo>
                  <a:cubicBezTo>
                    <a:pt x="85734" y="112835"/>
                    <a:pt x="85611" y="111256"/>
                    <a:pt x="85487" y="109918"/>
                  </a:cubicBezTo>
                  <a:cubicBezTo>
                    <a:pt x="85249" y="105301"/>
                    <a:pt x="84820" y="100744"/>
                    <a:pt x="84220" y="96247"/>
                  </a:cubicBezTo>
                  <a:cubicBezTo>
                    <a:pt x="83725" y="91630"/>
                    <a:pt x="82572" y="87559"/>
                    <a:pt x="80753" y="84034"/>
                  </a:cubicBezTo>
                  <a:cubicBezTo>
                    <a:pt x="79048" y="80389"/>
                    <a:pt x="76495" y="77473"/>
                    <a:pt x="73095" y="75285"/>
                  </a:cubicBezTo>
                  <a:cubicBezTo>
                    <a:pt x="69818" y="73097"/>
                    <a:pt x="65256" y="72125"/>
                    <a:pt x="59417" y="72368"/>
                  </a:cubicBezTo>
                  <a:lnTo>
                    <a:pt x="12392" y="72368"/>
                  </a:lnTo>
                  <a:lnTo>
                    <a:pt x="12392" y="130153"/>
                  </a:lnTo>
                  <a:lnTo>
                    <a:pt x="0" y="13015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13">
              <a:extLst>
                <a:ext uri="{FF2B5EF4-FFF2-40B4-BE49-F238E27FC236}">
                  <a16:creationId xmlns:a16="http://schemas.microsoft.com/office/drawing/2014/main" id="{B90DEE39-04B1-831E-25E7-F3C703AE7919}"/>
                </a:ext>
              </a:extLst>
            </p:cNvPr>
            <p:cNvSpPr/>
            <p:nvPr/>
          </p:nvSpPr>
          <p:spPr>
            <a:xfrm>
              <a:off x="14357572" y="4909444"/>
              <a:ext cx="101165" cy="132705"/>
            </a:xfrm>
            <a:custGeom>
              <a:avLst/>
              <a:gdLst>
                <a:gd name="connsiteX0" fmla="*/ 0 w 101165"/>
                <a:gd name="connsiteY0" fmla="*/ 0 h 132705"/>
                <a:gd name="connsiteX1" fmla="*/ 12392 w 101165"/>
                <a:gd name="connsiteY1" fmla="*/ 0 h 132705"/>
                <a:gd name="connsiteX2" fmla="*/ 12392 w 101165"/>
                <a:gd name="connsiteY2" fmla="*/ 80570 h 132705"/>
                <a:gd name="connsiteX3" fmla="*/ 14945 w 101165"/>
                <a:gd name="connsiteY3" fmla="*/ 99892 h 132705"/>
                <a:gd name="connsiteX4" fmla="*/ 22422 w 101165"/>
                <a:gd name="connsiteY4" fmla="*/ 112835 h 132705"/>
                <a:gd name="connsiteX5" fmla="*/ 34452 w 101165"/>
                <a:gd name="connsiteY5" fmla="*/ 120126 h 132705"/>
                <a:gd name="connsiteX6" fmla="*/ 50492 w 101165"/>
                <a:gd name="connsiteY6" fmla="*/ 122313 h 132705"/>
                <a:gd name="connsiteX7" fmla="*/ 66723 w 101165"/>
                <a:gd name="connsiteY7" fmla="*/ 120126 h 132705"/>
                <a:gd name="connsiteX8" fmla="*/ 78753 w 101165"/>
                <a:gd name="connsiteY8" fmla="*/ 112835 h 132705"/>
                <a:gd name="connsiteX9" fmla="*/ 86220 w 101165"/>
                <a:gd name="connsiteY9" fmla="*/ 99892 h 132705"/>
                <a:gd name="connsiteX10" fmla="*/ 88773 w 101165"/>
                <a:gd name="connsiteY10" fmla="*/ 80570 h 132705"/>
                <a:gd name="connsiteX11" fmla="*/ 88773 w 101165"/>
                <a:gd name="connsiteY11" fmla="*/ 0 h 132705"/>
                <a:gd name="connsiteX12" fmla="*/ 101165 w 101165"/>
                <a:gd name="connsiteY12" fmla="*/ 0 h 132705"/>
                <a:gd name="connsiteX13" fmla="*/ 101165 w 101165"/>
                <a:gd name="connsiteY13" fmla="*/ 83306 h 132705"/>
                <a:gd name="connsiteX14" fmla="*/ 98250 w 101165"/>
                <a:gd name="connsiteY14" fmla="*/ 102445 h 132705"/>
                <a:gd name="connsiteX15" fmla="*/ 89326 w 101165"/>
                <a:gd name="connsiteY15" fmla="*/ 118122 h 132705"/>
                <a:gd name="connsiteX16" fmla="*/ 73647 w 101165"/>
                <a:gd name="connsiteY16" fmla="*/ 128877 h 132705"/>
                <a:gd name="connsiteX17" fmla="*/ 50492 w 101165"/>
                <a:gd name="connsiteY17" fmla="*/ 132705 h 132705"/>
                <a:gd name="connsiteX18" fmla="*/ 27337 w 101165"/>
                <a:gd name="connsiteY18" fmla="*/ 128877 h 132705"/>
                <a:gd name="connsiteX19" fmla="*/ 11668 w 101165"/>
                <a:gd name="connsiteY19" fmla="*/ 118122 h 132705"/>
                <a:gd name="connsiteX20" fmla="*/ 2743 w 101165"/>
                <a:gd name="connsiteY20" fmla="*/ 102445 h 132705"/>
                <a:gd name="connsiteX21" fmla="*/ 0 w 101165"/>
                <a:gd name="connsiteY21" fmla="*/ 83306 h 1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5" h="132705">
                  <a:moveTo>
                    <a:pt x="0" y="0"/>
                  </a:moveTo>
                  <a:lnTo>
                    <a:pt x="12392" y="0"/>
                  </a:lnTo>
                  <a:lnTo>
                    <a:pt x="12392" y="80570"/>
                  </a:lnTo>
                  <a:cubicBezTo>
                    <a:pt x="12392" y="88104"/>
                    <a:pt x="13240" y="94546"/>
                    <a:pt x="14945" y="99892"/>
                  </a:cubicBezTo>
                  <a:cubicBezTo>
                    <a:pt x="16650" y="105119"/>
                    <a:pt x="19145" y="109433"/>
                    <a:pt x="22422" y="112835"/>
                  </a:cubicBezTo>
                  <a:cubicBezTo>
                    <a:pt x="25708" y="116115"/>
                    <a:pt x="29718" y="118546"/>
                    <a:pt x="34452" y="120126"/>
                  </a:cubicBezTo>
                  <a:cubicBezTo>
                    <a:pt x="39195" y="121585"/>
                    <a:pt x="44539" y="122313"/>
                    <a:pt x="50492" y="122313"/>
                  </a:cubicBezTo>
                  <a:cubicBezTo>
                    <a:pt x="56569" y="122313"/>
                    <a:pt x="61979" y="121585"/>
                    <a:pt x="66723" y="120126"/>
                  </a:cubicBezTo>
                  <a:cubicBezTo>
                    <a:pt x="71457" y="118546"/>
                    <a:pt x="75467" y="116115"/>
                    <a:pt x="78753" y="112835"/>
                  </a:cubicBezTo>
                  <a:cubicBezTo>
                    <a:pt x="82029" y="109432"/>
                    <a:pt x="84525" y="105119"/>
                    <a:pt x="86220" y="99892"/>
                  </a:cubicBezTo>
                  <a:cubicBezTo>
                    <a:pt x="87925" y="94546"/>
                    <a:pt x="88773" y="88104"/>
                    <a:pt x="88773" y="80570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31" y="108400"/>
                    <a:pt x="93450" y="113626"/>
                    <a:pt x="89326" y="118122"/>
                  </a:cubicBezTo>
                  <a:cubicBezTo>
                    <a:pt x="85315" y="122619"/>
                    <a:pt x="80086" y="126203"/>
                    <a:pt x="73647" y="128877"/>
                  </a:cubicBezTo>
                  <a:cubicBezTo>
                    <a:pt x="67323" y="131429"/>
                    <a:pt x="59608" y="132705"/>
                    <a:pt x="50492" y="132705"/>
                  </a:cubicBezTo>
                  <a:cubicBezTo>
                    <a:pt x="41501" y="132705"/>
                    <a:pt x="33785" y="131429"/>
                    <a:pt x="27337" y="128877"/>
                  </a:cubicBezTo>
                  <a:cubicBezTo>
                    <a:pt x="21022" y="126203"/>
                    <a:pt x="15802" y="122619"/>
                    <a:pt x="11668" y="118122"/>
                  </a:cubicBezTo>
                  <a:cubicBezTo>
                    <a:pt x="7658" y="113626"/>
                    <a:pt x="4677" y="108400"/>
                    <a:pt x="2743" y="102445"/>
                  </a:cubicBezTo>
                  <a:cubicBezTo>
                    <a:pt x="914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4">
              <a:extLst>
                <a:ext uri="{FF2B5EF4-FFF2-40B4-BE49-F238E27FC236}">
                  <a16:creationId xmlns:a16="http://schemas.microsoft.com/office/drawing/2014/main" id="{8FD3A845-9F5F-83B8-B26B-66F291A7A7EE}"/>
                </a:ext>
              </a:extLst>
            </p:cNvPr>
            <p:cNvSpPr/>
            <p:nvPr/>
          </p:nvSpPr>
          <p:spPr>
            <a:xfrm>
              <a:off x="14501457" y="4909444"/>
              <a:ext cx="124510" cy="130149"/>
            </a:xfrm>
            <a:custGeom>
              <a:avLst/>
              <a:gdLst>
                <a:gd name="connsiteX0" fmla="*/ 18231 w 124510"/>
                <a:gd name="connsiteY0" fmla="*/ 0 h 130149"/>
                <a:gd name="connsiteX1" fmla="*/ 61427 w 124510"/>
                <a:gd name="connsiteY1" fmla="*/ 114110 h 130149"/>
                <a:gd name="connsiteX2" fmla="*/ 106270 w 124510"/>
                <a:gd name="connsiteY2" fmla="*/ 0 h 130149"/>
                <a:gd name="connsiteX3" fmla="*/ 124511 w 124510"/>
                <a:gd name="connsiteY3" fmla="*/ 0 h 130149"/>
                <a:gd name="connsiteX4" fmla="*/ 124511 w 124510"/>
                <a:gd name="connsiteY4" fmla="*/ 130150 h 130149"/>
                <a:gd name="connsiteX5" fmla="*/ 112100 w 124510"/>
                <a:gd name="connsiteY5" fmla="*/ 130150 h 130149"/>
                <a:gd name="connsiteX6" fmla="*/ 112100 w 124510"/>
                <a:gd name="connsiteY6" fmla="*/ 17678 h 130149"/>
                <a:gd name="connsiteX7" fmla="*/ 111747 w 124510"/>
                <a:gd name="connsiteY7" fmla="*/ 17678 h 130149"/>
                <a:gd name="connsiteX8" fmla="*/ 67266 w 124510"/>
                <a:gd name="connsiteY8" fmla="*/ 130150 h 130149"/>
                <a:gd name="connsiteX9" fmla="*/ 55597 w 124510"/>
                <a:gd name="connsiteY9" fmla="*/ 130150 h 130149"/>
                <a:gd name="connsiteX10" fmla="*/ 12763 w 124510"/>
                <a:gd name="connsiteY10" fmla="*/ 17678 h 130149"/>
                <a:gd name="connsiteX11" fmla="*/ 12392 w 124510"/>
                <a:gd name="connsiteY11" fmla="*/ 17678 h 130149"/>
                <a:gd name="connsiteX12" fmla="*/ 12392 w 124510"/>
                <a:gd name="connsiteY12" fmla="*/ 130150 h 130149"/>
                <a:gd name="connsiteX13" fmla="*/ 0 w 124510"/>
                <a:gd name="connsiteY13" fmla="*/ 130150 h 130149"/>
                <a:gd name="connsiteX14" fmla="*/ 0 w 124510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10" h="130149">
                  <a:moveTo>
                    <a:pt x="18231" y="0"/>
                  </a:moveTo>
                  <a:lnTo>
                    <a:pt x="61427" y="114110"/>
                  </a:lnTo>
                  <a:lnTo>
                    <a:pt x="106270" y="0"/>
                  </a:lnTo>
                  <a:lnTo>
                    <a:pt x="124511" y="0"/>
                  </a:lnTo>
                  <a:lnTo>
                    <a:pt x="124511" y="130150"/>
                  </a:lnTo>
                  <a:lnTo>
                    <a:pt x="112100" y="130150"/>
                  </a:lnTo>
                  <a:lnTo>
                    <a:pt x="112100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392" y="17678"/>
                  </a:lnTo>
                  <a:lnTo>
                    <a:pt x="12392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5">
              <a:extLst>
                <a:ext uri="{FF2B5EF4-FFF2-40B4-BE49-F238E27FC236}">
                  <a16:creationId xmlns:a16="http://schemas.microsoft.com/office/drawing/2014/main" id="{1F1DAC26-7CA5-B700-D6F1-52AF3583D094}"/>
                </a:ext>
              </a:extLst>
            </p:cNvPr>
            <p:cNvSpPr/>
            <p:nvPr/>
          </p:nvSpPr>
          <p:spPr>
            <a:xfrm>
              <a:off x="13680047" y="5128503"/>
              <a:ext cx="96432" cy="130152"/>
            </a:xfrm>
            <a:custGeom>
              <a:avLst/>
              <a:gdLst>
                <a:gd name="connsiteX0" fmla="*/ 12395 w 96432"/>
                <a:gd name="connsiteY0" fmla="*/ 63800 h 130152"/>
                <a:gd name="connsiteX1" fmla="*/ 55051 w 96432"/>
                <a:gd name="connsiteY1" fmla="*/ 63800 h 130152"/>
                <a:gd name="connsiteX2" fmla="*/ 76013 w 96432"/>
                <a:gd name="connsiteY2" fmla="*/ 57238 h 130152"/>
                <a:gd name="connsiteX3" fmla="*/ 84034 w 96432"/>
                <a:gd name="connsiteY3" fmla="*/ 37187 h 130152"/>
                <a:gd name="connsiteX4" fmla="*/ 76013 w 96432"/>
                <a:gd name="connsiteY4" fmla="*/ 17135 h 130152"/>
                <a:gd name="connsiteX5" fmla="*/ 55051 w 96432"/>
                <a:gd name="connsiteY5" fmla="*/ 10573 h 130152"/>
                <a:gd name="connsiteX6" fmla="*/ 12395 w 96432"/>
                <a:gd name="connsiteY6" fmla="*/ 10573 h 130152"/>
                <a:gd name="connsiteX7" fmla="*/ 0 w 96432"/>
                <a:gd name="connsiteY7" fmla="*/ 0 h 130152"/>
                <a:gd name="connsiteX8" fmla="*/ 57785 w 96432"/>
                <a:gd name="connsiteY8" fmla="*/ 0 h 130152"/>
                <a:gd name="connsiteX9" fmla="*/ 73644 w 96432"/>
                <a:gd name="connsiteY9" fmla="*/ 2552 h 130152"/>
                <a:gd name="connsiteX10" fmla="*/ 85857 w 96432"/>
                <a:gd name="connsiteY10" fmla="*/ 9844 h 130152"/>
                <a:gd name="connsiteX11" fmla="*/ 93695 w 96432"/>
                <a:gd name="connsiteY11" fmla="*/ 21510 h 130152"/>
                <a:gd name="connsiteX12" fmla="*/ 96433 w 96432"/>
                <a:gd name="connsiteY12" fmla="*/ 37187 h 130152"/>
                <a:gd name="connsiteX13" fmla="*/ 93695 w 96432"/>
                <a:gd name="connsiteY13" fmla="*/ 52864 h 130152"/>
                <a:gd name="connsiteX14" fmla="*/ 85857 w 96432"/>
                <a:gd name="connsiteY14" fmla="*/ 64712 h 130152"/>
                <a:gd name="connsiteX15" fmla="*/ 73644 w 96432"/>
                <a:gd name="connsiteY15" fmla="*/ 72003 h 130152"/>
                <a:gd name="connsiteX16" fmla="*/ 57785 w 96432"/>
                <a:gd name="connsiteY16" fmla="*/ 74373 h 130152"/>
                <a:gd name="connsiteX17" fmla="*/ 12396 w 96432"/>
                <a:gd name="connsiteY17" fmla="*/ 74373 h 130152"/>
                <a:gd name="connsiteX18" fmla="*/ 12396 w 96432"/>
                <a:gd name="connsiteY18" fmla="*/ 130152 h 130152"/>
                <a:gd name="connsiteX19" fmla="*/ 1 w 96432"/>
                <a:gd name="connsiteY19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432" h="130152">
                  <a:moveTo>
                    <a:pt x="12395" y="63800"/>
                  </a:moveTo>
                  <a:lnTo>
                    <a:pt x="55051" y="63800"/>
                  </a:lnTo>
                  <a:cubicBezTo>
                    <a:pt x="63678" y="63800"/>
                    <a:pt x="70666" y="61613"/>
                    <a:pt x="76013" y="57238"/>
                  </a:cubicBezTo>
                  <a:cubicBezTo>
                    <a:pt x="81360" y="52864"/>
                    <a:pt x="84034" y="46179"/>
                    <a:pt x="84034" y="37187"/>
                  </a:cubicBezTo>
                  <a:cubicBezTo>
                    <a:pt x="84034" y="28194"/>
                    <a:pt x="81360" y="21510"/>
                    <a:pt x="76013" y="17135"/>
                  </a:cubicBezTo>
                  <a:cubicBezTo>
                    <a:pt x="70666" y="12761"/>
                    <a:pt x="63678" y="10573"/>
                    <a:pt x="55051" y="10573"/>
                  </a:cubicBezTo>
                  <a:lnTo>
                    <a:pt x="12395" y="10573"/>
                  </a:lnTo>
                  <a:close/>
                  <a:moveTo>
                    <a:pt x="0" y="0"/>
                  </a:moveTo>
                  <a:lnTo>
                    <a:pt x="57785" y="0"/>
                  </a:lnTo>
                  <a:cubicBezTo>
                    <a:pt x="63618" y="0"/>
                    <a:pt x="68905" y="851"/>
                    <a:pt x="73644" y="2552"/>
                  </a:cubicBezTo>
                  <a:cubicBezTo>
                    <a:pt x="78384" y="4133"/>
                    <a:pt x="82455" y="6563"/>
                    <a:pt x="85857" y="9844"/>
                  </a:cubicBezTo>
                  <a:cubicBezTo>
                    <a:pt x="89263" y="13004"/>
                    <a:pt x="91874" y="16893"/>
                    <a:pt x="93695" y="21510"/>
                  </a:cubicBezTo>
                  <a:cubicBezTo>
                    <a:pt x="95522" y="26128"/>
                    <a:pt x="96433" y="31353"/>
                    <a:pt x="96433" y="37187"/>
                  </a:cubicBezTo>
                  <a:cubicBezTo>
                    <a:pt x="96433" y="43019"/>
                    <a:pt x="95522" y="48245"/>
                    <a:pt x="93695" y="52864"/>
                  </a:cubicBezTo>
                  <a:cubicBezTo>
                    <a:pt x="91874" y="57481"/>
                    <a:pt x="89263" y="61431"/>
                    <a:pt x="85857" y="64712"/>
                  </a:cubicBezTo>
                  <a:cubicBezTo>
                    <a:pt x="82455" y="67871"/>
                    <a:pt x="78384" y="70302"/>
                    <a:pt x="73644" y="72003"/>
                  </a:cubicBezTo>
                  <a:cubicBezTo>
                    <a:pt x="68905" y="73583"/>
                    <a:pt x="63618" y="74373"/>
                    <a:pt x="57785" y="74373"/>
                  </a:cubicBezTo>
                  <a:lnTo>
                    <a:pt x="12396" y="74373"/>
                  </a:lnTo>
                  <a:lnTo>
                    <a:pt x="12396" y="130152"/>
                  </a:lnTo>
                  <a:lnTo>
                    <a:pt x="1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6">
              <a:extLst>
                <a:ext uri="{FF2B5EF4-FFF2-40B4-BE49-F238E27FC236}">
                  <a16:creationId xmlns:a16="http://schemas.microsoft.com/office/drawing/2014/main" id="{A152D869-3A24-E1C7-2A27-9D000A6C3562}"/>
                </a:ext>
              </a:extLst>
            </p:cNvPr>
            <p:cNvSpPr/>
            <p:nvPr/>
          </p:nvSpPr>
          <p:spPr>
            <a:xfrm>
              <a:off x="13785350" y="5128497"/>
              <a:ext cx="117213" cy="130149"/>
            </a:xfrm>
            <a:custGeom>
              <a:avLst/>
              <a:gdLst>
                <a:gd name="connsiteX0" fmla="*/ 32622 w 117213"/>
                <a:gd name="connsiteY0" fmla="*/ 79113 h 130149"/>
                <a:gd name="connsiteX1" fmla="*/ 83848 w 117213"/>
                <a:gd name="connsiteY1" fmla="*/ 79113 h 130149"/>
                <a:gd name="connsiteX2" fmla="*/ 58690 w 117213"/>
                <a:gd name="connsiteY2" fmla="*/ 12396 h 130149"/>
                <a:gd name="connsiteX3" fmla="*/ 52311 w 117213"/>
                <a:gd name="connsiteY3" fmla="*/ 0 h 130149"/>
                <a:gd name="connsiteX4" fmla="*/ 66163 w 117213"/>
                <a:gd name="connsiteY4" fmla="*/ 0 h 130149"/>
                <a:gd name="connsiteX5" fmla="*/ 117214 w 117213"/>
                <a:gd name="connsiteY5" fmla="*/ 130150 h 130149"/>
                <a:gd name="connsiteX6" fmla="*/ 103898 w 117213"/>
                <a:gd name="connsiteY6" fmla="*/ 130150 h 130149"/>
                <a:gd name="connsiteX7" fmla="*/ 88042 w 117213"/>
                <a:gd name="connsiteY7" fmla="*/ 89682 h 130149"/>
                <a:gd name="connsiteX8" fmla="*/ 28797 w 117213"/>
                <a:gd name="connsiteY8" fmla="*/ 89682 h 130149"/>
                <a:gd name="connsiteX9" fmla="*/ 13118 w 117213"/>
                <a:gd name="connsiteY9" fmla="*/ 130150 h 130149"/>
                <a:gd name="connsiteX10" fmla="*/ 0 w 117213"/>
                <a:gd name="connsiteY10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13" h="130149">
                  <a:moveTo>
                    <a:pt x="32622" y="79113"/>
                  </a:moveTo>
                  <a:lnTo>
                    <a:pt x="83848" y="79113"/>
                  </a:lnTo>
                  <a:lnTo>
                    <a:pt x="58690" y="12396"/>
                  </a:lnTo>
                  <a:close/>
                  <a:moveTo>
                    <a:pt x="52311" y="0"/>
                  </a:moveTo>
                  <a:lnTo>
                    <a:pt x="66163" y="0"/>
                  </a:lnTo>
                  <a:lnTo>
                    <a:pt x="117214" y="130150"/>
                  </a:lnTo>
                  <a:lnTo>
                    <a:pt x="103898" y="130150"/>
                  </a:lnTo>
                  <a:lnTo>
                    <a:pt x="88042" y="89682"/>
                  </a:lnTo>
                  <a:lnTo>
                    <a:pt x="28797" y="89682"/>
                  </a:lnTo>
                  <a:lnTo>
                    <a:pt x="13118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7">
              <a:extLst>
                <a:ext uri="{FF2B5EF4-FFF2-40B4-BE49-F238E27FC236}">
                  <a16:creationId xmlns:a16="http://schemas.microsoft.com/office/drawing/2014/main" id="{36CF75C7-D036-7EF2-C83D-AFCD9BC46029}"/>
                </a:ext>
              </a:extLst>
            </p:cNvPr>
            <p:cNvSpPr/>
            <p:nvPr/>
          </p:nvSpPr>
          <p:spPr>
            <a:xfrm>
              <a:off x="13926010" y="5125761"/>
              <a:ext cx="101788" cy="135438"/>
            </a:xfrm>
            <a:custGeom>
              <a:avLst/>
              <a:gdLst>
                <a:gd name="connsiteX0" fmla="*/ 12463 w 101788"/>
                <a:gd name="connsiteY0" fmla="*/ 90049 h 135438"/>
                <a:gd name="connsiteX1" fmla="*/ 15558 w 101788"/>
                <a:gd name="connsiteY1" fmla="*/ 106820 h 135438"/>
                <a:gd name="connsiteX2" fmla="*/ 24493 w 101788"/>
                <a:gd name="connsiteY2" fmla="*/ 117575 h 135438"/>
                <a:gd name="connsiteX3" fmla="*/ 38171 w 101788"/>
                <a:gd name="connsiteY3" fmla="*/ 123408 h 135438"/>
                <a:gd name="connsiteX4" fmla="*/ 54935 w 101788"/>
                <a:gd name="connsiteY4" fmla="*/ 125049 h 135438"/>
                <a:gd name="connsiteX5" fmla="*/ 66050 w 101788"/>
                <a:gd name="connsiteY5" fmla="*/ 123591 h 135438"/>
                <a:gd name="connsiteX6" fmla="*/ 77176 w 101788"/>
                <a:gd name="connsiteY6" fmla="*/ 119033 h 135438"/>
                <a:gd name="connsiteX7" fmla="*/ 85929 w 101788"/>
                <a:gd name="connsiteY7" fmla="*/ 110829 h 135438"/>
                <a:gd name="connsiteX8" fmla="*/ 89396 w 101788"/>
                <a:gd name="connsiteY8" fmla="*/ 98616 h 135438"/>
                <a:gd name="connsiteX9" fmla="*/ 86843 w 101788"/>
                <a:gd name="connsiteY9" fmla="*/ 89139 h 135438"/>
                <a:gd name="connsiteX10" fmla="*/ 80452 w 101788"/>
                <a:gd name="connsiteY10" fmla="*/ 82393 h 135438"/>
                <a:gd name="connsiteX11" fmla="*/ 71889 w 101788"/>
                <a:gd name="connsiteY11" fmla="*/ 78018 h 135438"/>
                <a:gd name="connsiteX12" fmla="*/ 62593 w 101788"/>
                <a:gd name="connsiteY12" fmla="*/ 75102 h 135438"/>
                <a:gd name="connsiteX13" fmla="*/ 33608 w 101788"/>
                <a:gd name="connsiteY13" fmla="*/ 67992 h 135438"/>
                <a:gd name="connsiteX14" fmla="*/ 22492 w 101788"/>
                <a:gd name="connsiteY14" fmla="*/ 64347 h 135438"/>
                <a:gd name="connsiteX15" fmla="*/ 13196 w 101788"/>
                <a:gd name="connsiteY15" fmla="*/ 58514 h 135438"/>
                <a:gd name="connsiteX16" fmla="*/ 6633 w 101788"/>
                <a:gd name="connsiteY16" fmla="*/ 49582 h 135438"/>
                <a:gd name="connsiteX17" fmla="*/ 4262 w 101788"/>
                <a:gd name="connsiteY17" fmla="*/ 36640 h 135438"/>
                <a:gd name="connsiteX18" fmla="*/ 6081 w 101788"/>
                <a:gd name="connsiteY18" fmla="*/ 25520 h 135438"/>
                <a:gd name="connsiteX19" fmla="*/ 12834 w 101788"/>
                <a:gd name="connsiteY19" fmla="*/ 13490 h 135438"/>
                <a:gd name="connsiteX20" fmla="*/ 26683 w 101788"/>
                <a:gd name="connsiteY20" fmla="*/ 4011 h 135438"/>
                <a:gd name="connsiteX21" fmla="*/ 49105 w 101788"/>
                <a:gd name="connsiteY21" fmla="*/ 0 h 135438"/>
                <a:gd name="connsiteX22" fmla="*/ 67517 w 101788"/>
                <a:gd name="connsiteY22" fmla="*/ 2553 h 135438"/>
                <a:gd name="connsiteX23" fmla="*/ 82833 w 101788"/>
                <a:gd name="connsiteY23" fmla="*/ 10208 h 135438"/>
                <a:gd name="connsiteX24" fmla="*/ 93216 w 101788"/>
                <a:gd name="connsiteY24" fmla="*/ 22968 h 135438"/>
                <a:gd name="connsiteX25" fmla="*/ 97226 w 101788"/>
                <a:gd name="connsiteY25" fmla="*/ 40468 h 135438"/>
                <a:gd name="connsiteX26" fmla="*/ 84834 w 101788"/>
                <a:gd name="connsiteY26" fmla="*/ 40468 h 135438"/>
                <a:gd name="connsiteX27" fmla="*/ 81376 w 101788"/>
                <a:gd name="connsiteY27" fmla="*/ 27525 h 135438"/>
                <a:gd name="connsiteX28" fmla="*/ 73527 w 101788"/>
                <a:gd name="connsiteY28" fmla="*/ 18230 h 135438"/>
                <a:gd name="connsiteX29" fmla="*/ 62412 w 101788"/>
                <a:gd name="connsiteY29" fmla="*/ 12579 h 135438"/>
                <a:gd name="connsiteX30" fmla="*/ 49286 w 101788"/>
                <a:gd name="connsiteY30" fmla="*/ 10574 h 135438"/>
                <a:gd name="connsiteX31" fmla="*/ 36885 w 101788"/>
                <a:gd name="connsiteY31" fmla="*/ 12032 h 135438"/>
                <a:gd name="connsiteX32" fmla="*/ 26503 w 101788"/>
                <a:gd name="connsiteY32" fmla="*/ 16406 h 135438"/>
                <a:gd name="connsiteX33" fmla="*/ 19387 w 101788"/>
                <a:gd name="connsiteY33" fmla="*/ 24245 h 135438"/>
                <a:gd name="connsiteX34" fmla="*/ 16663 w 101788"/>
                <a:gd name="connsiteY34" fmla="*/ 36458 h 135438"/>
                <a:gd name="connsiteX35" fmla="*/ 18120 w 101788"/>
                <a:gd name="connsiteY35" fmla="*/ 44479 h 135438"/>
                <a:gd name="connsiteX36" fmla="*/ 22492 w 101788"/>
                <a:gd name="connsiteY36" fmla="*/ 50129 h 135438"/>
                <a:gd name="connsiteX37" fmla="*/ 28693 w 101788"/>
                <a:gd name="connsiteY37" fmla="*/ 53957 h 135438"/>
                <a:gd name="connsiteX38" fmla="*/ 36351 w 101788"/>
                <a:gd name="connsiteY38" fmla="*/ 56327 h 135438"/>
                <a:gd name="connsiteX39" fmla="*/ 68060 w 101788"/>
                <a:gd name="connsiteY39" fmla="*/ 64165 h 135438"/>
                <a:gd name="connsiteX40" fmla="*/ 81005 w 101788"/>
                <a:gd name="connsiteY40" fmla="*/ 68722 h 135438"/>
                <a:gd name="connsiteX41" fmla="*/ 91758 w 101788"/>
                <a:gd name="connsiteY41" fmla="*/ 75285 h 135438"/>
                <a:gd name="connsiteX42" fmla="*/ 99045 w 101788"/>
                <a:gd name="connsiteY42" fmla="*/ 84764 h 135438"/>
                <a:gd name="connsiteX43" fmla="*/ 101788 w 101788"/>
                <a:gd name="connsiteY43" fmla="*/ 98435 h 135438"/>
                <a:gd name="connsiteX44" fmla="*/ 101236 w 101788"/>
                <a:gd name="connsiteY44" fmla="*/ 104268 h 135438"/>
                <a:gd name="connsiteX45" fmla="*/ 99045 w 101788"/>
                <a:gd name="connsiteY45" fmla="*/ 112106 h 135438"/>
                <a:gd name="connsiteX46" fmla="*/ 94130 w 101788"/>
                <a:gd name="connsiteY46" fmla="*/ 120309 h 135438"/>
                <a:gd name="connsiteX47" fmla="*/ 85386 w 101788"/>
                <a:gd name="connsiteY47" fmla="*/ 127966 h 135438"/>
                <a:gd name="connsiteX48" fmla="*/ 71708 w 101788"/>
                <a:gd name="connsiteY48" fmla="*/ 133252 h 135438"/>
                <a:gd name="connsiteX49" fmla="*/ 52020 w 101788"/>
                <a:gd name="connsiteY49" fmla="*/ 135439 h 135438"/>
                <a:gd name="connsiteX50" fmla="*/ 30693 w 101788"/>
                <a:gd name="connsiteY50" fmla="*/ 132887 h 135438"/>
                <a:gd name="connsiteX51" fmla="*/ 13920 w 101788"/>
                <a:gd name="connsiteY51" fmla="*/ 124684 h 135438"/>
                <a:gd name="connsiteX52" fmla="*/ 3166 w 101788"/>
                <a:gd name="connsiteY52" fmla="*/ 110648 h 135438"/>
                <a:gd name="connsiteX53" fmla="*/ 71 w 101788"/>
                <a:gd name="connsiteY53" fmla="*/ 9005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788" h="135438">
                  <a:moveTo>
                    <a:pt x="12463" y="90049"/>
                  </a:moveTo>
                  <a:cubicBezTo>
                    <a:pt x="12348" y="96733"/>
                    <a:pt x="13377" y="102323"/>
                    <a:pt x="15558" y="106820"/>
                  </a:cubicBezTo>
                  <a:cubicBezTo>
                    <a:pt x="17749" y="111316"/>
                    <a:pt x="20730" y="114901"/>
                    <a:pt x="24493" y="117575"/>
                  </a:cubicBezTo>
                  <a:cubicBezTo>
                    <a:pt x="28388" y="120248"/>
                    <a:pt x="32941" y="122192"/>
                    <a:pt x="38171" y="123408"/>
                  </a:cubicBezTo>
                  <a:cubicBezTo>
                    <a:pt x="43390" y="124501"/>
                    <a:pt x="48982" y="125049"/>
                    <a:pt x="54935" y="125049"/>
                  </a:cubicBezTo>
                  <a:cubicBezTo>
                    <a:pt x="58335" y="125049"/>
                    <a:pt x="62040" y="124562"/>
                    <a:pt x="66050" y="123591"/>
                  </a:cubicBezTo>
                  <a:cubicBezTo>
                    <a:pt x="70070" y="122618"/>
                    <a:pt x="73775" y="121099"/>
                    <a:pt x="77176" y="119033"/>
                  </a:cubicBezTo>
                  <a:cubicBezTo>
                    <a:pt x="80700" y="116845"/>
                    <a:pt x="83614" y="114111"/>
                    <a:pt x="85929" y="110829"/>
                  </a:cubicBezTo>
                  <a:cubicBezTo>
                    <a:pt x="88234" y="107428"/>
                    <a:pt x="89396" y="103357"/>
                    <a:pt x="89396" y="98616"/>
                  </a:cubicBezTo>
                  <a:cubicBezTo>
                    <a:pt x="89396" y="94971"/>
                    <a:pt x="88539" y="91811"/>
                    <a:pt x="86843" y="89139"/>
                  </a:cubicBezTo>
                  <a:cubicBezTo>
                    <a:pt x="85253" y="86464"/>
                    <a:pt x="83129" y="84216"/>
                    <a:pt x="80452" y="82393"/>
                  </a:cubicBezTo>
                  <a:cubicBezTo>
                    <a:pt x="77909" y="80571"/>
                    <a:pt x="75051" y="79112"/>
                    <a:pt x="71889" y="78018"/>
                  </a:cubicBezTo>
                  <a:cubicBezTo>
                    <a:pt x="68736" y="76803"/>
                    <a:pt x="65631" y="75830"/>
                    <a:pt x="62593" y="75102"/>
                  </a:cubicBezTo>
                  <a:lnTo>
                    <a:pt x="33608" y="67992"/>
                  </a:lnTo>
                  <a:cubicBezTo>
                    <a:pt x="29846" y="67021"/>
                    <a:pt x="26141" y="65805"/>
                    <a:pt x="22492" y="64347"/>
                  </a:cubicBezTo>
                  <a:cubicBezTo>
                    <a:pt x="18968" y="62889"/>
                    <a:pt x="15863" y="60945"/>
                    <a:pt x="13196" y="58514"/>
                  </a:cubicBezTo>
                  <a:cubicBezTo>
                    <a:pt x="10520" y="56084"/>
                    <a:pt x="8338" y="53107"/>
                    <a:pt x="6633" y="49582"/>
                  </a:cubicBezTo>
                  <a:cubicBezTo>
                    <a:pt x="5052" y="46058"/>
                    <a:pt x="4262" y="41743"/>
                    <a:pt x="4262" y="36640"/>
                  </a:cubicBezTo>
                  <a:cubicBezTo>
                    <a:pt x="4262" y="33480"/>
                    <a:pt x="4871" y="29774"/>
                    <a:pt x="6081" y="25520"/>
                  </a:cubicBezTo>
                  <a:cubicBezTo>
                    <a:pt x="7300" y="21267"/>
                    <a:pt x="9548" y="17256"/>
                    <a:pt x="12834" y="13490"/>
                  </a:cubicBezTo>
                  <a:cubicBezTo>
                    <a:pt x="16225" y="9722"/>
                    <a:pt x="20845" y="6563"/>
                    <a:pt x="26683" y="4011"/>
                  </a:cubicBezTo>
                  <a:cubicBezTo>
                    <a:pt x="32513" y="1337"/>
                    <a:pt x="39990" y="0"/>
                    <a:pt x="49105" y="0"/>
                  </a:cubicBezTo>
                  <a:cubicBezTo>
                    <a:pt x="55554" y="0"/>
                    <a:pt x="61688" y="852"/>
                    <a:pt x="67517" y="2553"/>
                  </a:cubicBezTo>
                  <a:cubicBezTo>
                    <a:pt x="73356" y="4254"/>
                    <a:pt x="78452" y="6806"/>
                    <a:pt x="82833" y="10208"/>
                  </a:cubicBezTo>
                  <a:cubicBezTo>
                    <a:pt x="87205" y="13611"/>
                    <a:pt x="90663" y="17864"/>
                    <a:pt x="93216" y="22968"/>
                  </a:cubicBezTo>
                  <a:cubicBezTo>
                    <a:pt x="95892" y="27950"/>
                    <a:pt x="97226" y="33784"/>
                    <a:pt x="97226" y="40468"/>
                  </a:cubicBezTo>
                  <a:lnTo>
                    <a:pt x="84834" y="40468"/>
                  </a:lnTo>
                  <a:cubicBezTo>
                    <a:pt x="84595" y="35485"/>
                    <a:pt x="83433" y="31172"/>
                    <a:pt x="81376" y="27525"/>
                  </a:cubicBezTo>
                  <a:cubicBezTo>
                    <a:pt x="79423" y="23759"/>
                    <a:pt x="76814" y="20660"/>
                    <a:pt x="73527" y="18230"/>
                  </a:cubicBezTo>
                  <a:cubicBezTo>
                    <a:pt x="70365" y="15677"/>
                    <a:pt x="66660" y="13793"/>
                    <a:pt x="62412" y="12579"/>
                  </a:cubicBezTo>
                  <a:cubicBezTo>
                    <a:pt x="58278" y="11241"/>
                    <a:pt x="53906" y="10574"/>
                    <a:pt x="49286" y="10574"/>
                  </a:cubicBezTo>
                  <a:cubicBezTo>
                    <a:pt x="45038" y="10574"/>
                    <a:pt x="40895" y="11059"/>
                    <a:pt x="36885" y="12032"/>
                  </a:cubicBezTo>
                  <a:cubicBezTo>
                    <a:pt x="33008" y="12882"/>
                    <a:pt x="29541" y="14340"/>
                    <a:pt x="26503" y="16406"/>
                  </a:cubicBezTo>
                  <a:cubicBezTo>
                    <a:pt x="23588" y="18351"/>
                    <a:pt x="21216" y="20964"/>
                    <a:pt x="19387" y="24245"/>
                  </a:cubicBezTo>
                  <a:cubicBezTo>
                    <a:pt x="17568" y="27525"/>
                    <a:pt x="16663" y="31596"/>
                    <a:pt x="16663" y="36458"/>
                  </a:cubicBezTo>
                  <a:cubicBezTo>
                    <a:pt x="16663" y="39496"/>
                    <a:pt x="17149" y="42169"/>
                    <a:pt x="18120" y="44479"/>
                  </a:cubicBezTo>
                  <a:cubicBezTo>
                    <a:pt x="19216" y="46666"/>
                    <a:pt x="20673" y="48550"/>
                    <a:pt x="22492" y="50129"/>
                  </a:cubicBezTo>
                  <a:cubicBezTo>
                    <a:pt x="24321" y="51709"/>
                    <a:pt x="26379" y="52985"/>
                    <a:pt x="28693" y="53957"/>
                  </a:cubicBezTo>
                  <a:cubicBezTo>
                    <a:pt x="31113" y="54930"/>
                    <a:pt x="33665" y="55719"/>
                    <a:pt x="36351" y="56327"/>
                  </a:cubicBezTo>
                  <a:lnTo>
                    <a:pt x="68060" y="64165"/>
                  </a:lnTo>
                  <a:cubicBezTo>
                    <a:pt x="72680" y="65381"/>
                    <a:pt x="76995" y="66900"/>
                    <a:pt x="81005" y="68722"/>
                  </a:cubicBezTo>
                  <a:cubicBezTo>
                    <a:pt x="85138" y="70424"/>
                    <a:pt x="88720" y="72611"/>
                    <a:pt x="91758" y="75285"/>
                  </a:cubicBezTo>
                  <a:cubicBezTo>
                    <a:pt x="94921" y="77836"/>
                    <a:pt x="97349" y="80997"/>
                    <a:pt x="99045" y="84764"/>
                  </a:cubicBezTo>
                  <a:cubicBezTo>
                    <a:pt x="100874" y="88531"/>
                    <a:pt x="101788" y="93088"/>
                    <a:pt x="101788" y="98435"/>
                  </a:cubicBezTo>
                  <a:cubicBezTo>
                    <a:pt x="101788" y="99893"/>
                    <a:pt x="101598" y="101837"/>
                    <a:pt x="101236" y="104268"/>
                  </a:cubicBezTo>
                  <a:cubicBezTo>
                    <a:pt x="100998" y="106698"/>
                    <a:pt x="100274" y="109311"/>
                    <a:pt x="99045" y="112106"/>
                  </a:cubicBezTo>
                  <a:cubicBezTo>
                    <a:pt x="97950" y="114780"/>
                    <a:pt x="96321" y="117515"/>
                    <a:pt x="94130" y="120309"/>
                  </a:cubicBezTo>
                  <a:cubicBezTo>
                    <a:pt x="92063" y="123105"/>
                    <a:pt x="89148" y="125657"/>
                    <a:pt x="85386" y="127966"/>
                  </a:cubicBezTo>
                  <a:cubicBezTo>
                    <a:pt x="81738" y="130153"/>
                    <a:pt x="77176" y="131915"/>
                    <a:pt x="71708" y="133252"/>
                  </a:cubicBezTo>
                  <a:cubicBezTo>
                    <a:pt x="66241" y="134710"/>
                    <a:pt x="59678" y="135439"/>
                    <a:pt x="52020" y="135439"/>
                  </a:cubicBezTo>
                  <a:cubicBezTo>
                    <a:pt x="44371" y="135439"/>
                    <a:pt x="37256" y="134588"/>
                    <a:pt x="30693" y="132887"/>
                  </a:cubicBezTo>
                  <a:cubicBezTo>
                    <a:pt x="24131" y="131064"/>
                    <a:pt x="18540" y="128330"/>
                    <a:pt x="13920" y="124684"/>
                  </a:cubicBezTo>
                  <a:cubicBezTo>
                    <a:pt x="9300" y="121039"/>
                    <a:pt x="5719" y="116359"/>
                    <a:pt x="3166" y="110648"/>
                  </a:cubicBezTo>
                  <a:cubicBezTo>
                    <a:pt x="737" y="104937"/>
                    <a:pt x="-291" y="98070"/>
                    <a:pt x="71" y="9005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8">
              <a:extLst>
                <a:ext uri="{FF2B5EF4-FFF2-40B4-BE49-F238E27FC236}">
                  <a16:creationId xmlns:a16="http://schemas.microsoft.com/office/drawing/2014/main" id="{9750ED40-729A-85F7-2853-CC23E4E86192}"/>
                </a:ext>
              </a:extLst>
            </p:cNvPr>
            <p:cNvSpPr/>
            <p:nvPr/>
          </p:nvSpPr>
          <p:spPr>
            <a:xfrm>
              <a:off x="14066584" y="5128495"/>
              <a:ext cx="12392" cy="130149"/>
            </a:xfrm>
            <a:custGeom>
              <a:avLst/>
              <a:gdLst>
                <a:gd name="connsiteX0" fmla="*/ 0 w 12392"/>
                <a:gd name="connsiteY0" fmla="*/ 0 h 130149"/>
                <a:gd name="connsiteX1" fmla="*/ 12392 w 12392"/>
                <a:gd name="connsiteY1" fmla="*/ 0 h 130149"/>
                <a:gd name="connsiteX2" fmla="*/ 12392 w 12392"/>
                <a:gd name="connsiteY2" fmla="*/ 130150 h 130149"/>
                <a:gd name="connsiteX3" fmla="*/ 0 w 12392"/>
                <a:gd name="connsiteY3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2" h="130149">
                  <a:moveTo>
                    <a:pt x="0" y="0"/>
                  </a:moveTo>
                  <a:lnTo>
                    <a:pt x="12392" y="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9">
              <a:extLst>
                <a:ext uri="{FF2B5EF4-FFF2-40B4-BE49-F238E27FC236}">
                  <a16:creationId xmlns:a16="http://schemas.microsoft.com/office/drawing/2014/main" id="{3EBDC9AE-AB57-343D-9A50-64439842A311}"/>
                </a:ext>
              </a:extLst>
            </p:cNvPr>
            <p:cNvSpPr/>
            <p:nvPr/>
          </p:nvSpPr>
          <p:spPr>
            <a:xfrm>
              <a:off x="14110113" y="5128495"/>
              <a:ext cx="110823" cy="130149"/>
            </a:xfrm>
            <a:custGeom>
              <a:avLst/>
              <a:gdLst>
                <a:gd name="connsiteX0" fmla="*/ 0 w 110823"/>
                <a:gd name="connsiteY0" fmla="*/ 0 h 130149"/>
                <a:gd name="connsiteX1" fmla="*/ 13125 w 110823"/>
                <a:gd name="connsiteY1" fmla="*/ 0 h 130149"/>
                <a:gd name="connsiteX2" fmla="*/ 55416 w 110823"/>
                <a:gd name="connsiteY2" fmla="*/ 116481 h 130149"/>
                <a:gd name="connsiteX3" fmla="*/ 55778 w 110823"/>
                <a:gd name="connsiteY3" fmla="*/ 116481 h 130149"/>
                <a:gd name="connsiteX4" fmla="*/ 97707 w 110823"/>
                <a:gd name="connsiteY4" fmla="*/ 0 h 130149"/>
                <a:gd name="connsiteX5" fmla="*/ 110823 w 110823"/>
                <a:gd name="connsiteY5" fmla="*/ 0 h 130149"/>
                <a:gd name="connsiteX6" fmla="*/ 62522 w 110823"/>
                <a:gd name="connsiteY6" fmla="*/ 130150 h 130149"/>
                <a:gd name="connsiteX7" fmla="*/ 48120 w 110823"/>
                <a:gd name="connsiteY7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23" h="130149">
                  <a:moveTo>
                    <a:pt x="0" y="0"/>
                  </a:moveTo>
                  <a:lnTo>
                    <a:pt x="13125" y="0"/>
                  </a:lnTo>
                  <a:lnTo>
                    <a:pt x="55416" y="116481"/>
                  </a:lnTo>
                  <a:lnTo>
                    <a:pt x="55778" y="116481"/>
                  </a:lnTo>
                  <a:lnTo>
                    <a:pt x="97707" y="0"/>
                  </a:lnTo>
                  <a:lnTo>
                    <a:pt x="110823" y="0"/>
                  </a:lnTo>
                  <a:lnTo>
                    <a:pt x="62522" y="130150"/>
                  </a:lnTo>
                  <a:lnTo>
                    <a:pt x="4812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22">
              <a:extLst>
                <a:ext uri="{FF2B5EF4-FFF2-40B4-BE49-F238E27FC236}">
                  <a16:creationId xmlns:a16="http://schemas.microsoft.com/office/drawing/2014/main" id="{FA530D04-FE1A-0758-50FE-9026D96355B0}"/>
                </a:ext>
              </a:extLst>
            </p:cNvPr>
            <p:cNvSpPr/>
            <p:nvPr/>
          </p:nvSpPr>
          <p:spPr>
            <a:xfrm>
              <a:off x="14250416" y="5128495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78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78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23">
              <a:extLst>
                <a:ext uri="{FF2B5EF4-FFF2-40B4-BE49-F238E27FC236}">
                  <a16:creationId xmlns:a16="http://schemas.microsoft.com/office/drawing/2014/main" id="{A23552D0-92C4-2509-4A2A-BAAC07D45201}"/>
                </a:ext>
              </a:extLst>
            </p:cNvPr>
            <p:cNvSpPr/>
            <p:nvPr/>
          </p:nvSpPr>
          <p:spPr>
            <a:xfrm>
              <a:off x="14393520" y="5092411"/>
              <a:ext cx="33356" cy="166241"/>
            </a:xfrm>
            <a:custGeom>
              <a:avLst/>
              <a:gdLst>
                <a:gd name="connsiteX0" fmla="*/ 9296 w 33356"/>
                <a:gd name="connsiteY0" fmla="*/ 25702 h 166241"/>
                <a:gd name="connsiteX1" fmla="*/ 0 w 33356"/>
                <a:gd name="connsiteY1" fmla="*/ 25702 h 166241"/>
                <a:gd name="connsiteX2" fmla="*/ 19145 w 33356"/>
                <a:gd name="connsiteY2" fmla="*/ 0 h 166241"/>
                <a:gd name="connsiteX3" fmla="*/ 33357 w 33356"/>
                <a:gd name="connsiteY3" fmla="*/ 0 h 166241"/>
                <a:gd name="connsiteX4" fmla="*/ 4563 w 33356"/>
                <a:gd name="connsiteY4" fmla="*/ 36092 h 166241"/>
                <a:gd name="connsiteX5" fmla="*/ 16954 w 33356"/>
                <a:gd name="connsiteY5" fmla="*/ 36092 h 166241"/>
                <a:gd name="connsiteX6" fmla="*/ 16954 w 33356"/>
                <a:gd name="connsiteY6" fmla="*/ 166242 h 166241"/>
                <a:gd name="connsiteX7" fmla="*/ 4563 w 33356"/>
                <a:gd name="connsiteY7" fmla="*/ 166242 h 16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6" h="166241">
                  <a:moveTo>
                    <a:pt x="9296" y="25702"/>
                  </a:moveTo>
                  <a:lnTo>
                    <a:pt x="0" y="25702"/>
                  </a:lnTo>
                  <a:lnTo>
                    <a:pt x="19145" y="0"/>
                  </a:lnTo>
                  <a:lnTo>
                    <a:pt x="33357" y="0"/>
                  </a:lnTo>
                  <a:close/>
                  <a:moveTo>
                    <a:pt x="4563" y="36092"/>
                  </a:moveTo>
                  <a:lnTo>
                    <a:pt x="16954" y="36092"/>
                  </a:lnTo>
                  <a:lnTo>
                    <a:pt x="16954" y="166242"/>
                  </a:lnTo>
                  <a:lnTo>
                    <a:pt x="4563" y="16624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24">
              <a:extLst>
                <a:ext uri="{FF2B5EF4-FFF2-40B4-BE49-F238E27FC236}">
                  <a16:creationId xmlns:a16="http://schemas.microsoft.com/office/drawing/2014/main" id="{FE442272-35B2-F435-A0E0-4086C9559AB3}"/>
                </a:ext>
              </a:extLst>
            </p:cNvPr>
            <p:cNvSpPr/>
            <p:nvPr/>
          </p:nvSpPr>
          <p:spPr>
            <a:xfrm>
              <a:off x="14455775" y="5128495"/>
              <a:ext cx="102079" cy="130149"/>
            </a:xfrm>
            <a:custGeom>
              <a:avLst/>
              <a:gdLst>
                <a:gd name="connsiteX0" fmla="*/ 0 w 102079"/>
                <a:gd name="connsiteY0" fmla="*/ 0 h 130149"/>
                <a:gd name="connsiteX1" fmla="*/ 12392 w 102079"/>
                <a:gd name="connsiteY1" fmla="*/ 0 h 130149"/>
                <a:gd name="connsiteX2" fmla="*/ 12392 w 102079"/>
                <a:gd name="connsiteY2" fmla="*/ 56509 h 130149"/>
                <a:gd name="connsiteX3" fmla="*/ 89678 w 102079"/>
                <a:gd name="connsiteY3" fmla="*/ 56509 h 130149"/>
                <a:gd name="connsiteX4" fmla="*/ 89678 w 102079"/>
                <a:gd name="connsiteY4" fmla="*/ 0 h 130149"/>
                <a:gd name="connsiteX5" fmla="*/ 102080 w 102079"/>
                <a:gd name="connsiteY5" fmla="*/ 0 h 130149"/>
                <a:gd name="connsiteX6" fmla="*/ 102080 w 102079"/>
                <a:gd name="connsiteY6" fmla="*/ 130150 h 130149"/>
                <a:gd name="connsiteX7" fmla="*/ 89678 w 102079"/>
                <a:gd name="connsiteY7" fmla="*/ 130150 h 130149"/>
                <a:gd name="connsiteX8" fmla="*/ 89678 w 102079"/>
                <a:gd name="connsiteY8" fmla="*/ 67079 h 130149"/>
                <a:gd name="connsiteX9" fmla="*/ 12392 w 102079"/>
                <a:gd name="connsiteY9" fmla="*/ 67079 h 130149"/>
                <a:gd name="connsiteX10" fmla="*/ 12392 w 102079"/>
                <a:gd name="connsiteY10" fmla="*/ 130150 h 130149"/>
                <a:gd name="connsiteX11" fmla="*/ 0 w 102079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079" h="130149">
                  <a:moveTo>
                    <a:pt x="0" y="0"/>
                  </a:moveTo>
                  <a:lnTo>
                    <a:pt x="12392" y="0"/>
                  </a:lnTo>
                  <a:lnTo>
                    <a:pt x="12392" y="56509"/>
                  </a:lnTo>
                  <a:lnTo>
                    <a:pt x="89678" y="56509"/>
                  </a:lnTo>
                  <a:lnTo>
                    <a:pt x="89678" y="0"/>
                  </a:lnTo>
                  <a:lnTo>
                    <a:pt x="102080" y="0"/>
                  </a:lnTo>
                  <a:lnTo>
                    <a:pt x="102080" y="130150"/>
                  </a:lnTo>
                  <a:lnTo>
                    <a:pt x="89678" y="130150"/>
                  </a:lnTo>
                  <a:lnTo>
                    <a:pt x="89678" y="67079"/>
                  </a:lnTo>
                  <a:lnTo>
                    <a:pt x="12392" y="67079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5">
              <a:extLst>
                <a:ext uri="{FF2B5EF4-FFF2-40B4-BE49-F238E27FC236}">
                  <a16:creationId xmlns:a16="http://schemas.microsoft.com/office/drawing/2014/main" id="{0501FAA9-B39A-F414-94E5-449C04E1EBEC}"/>
                </a:ext>
              </a:extLst>
            </p:cNvPr>
            <p:cNvSpPr/>
            <p:nvPr/>
          </p:nvSpPr>
          <p:spPr>
            <a:xfrm>
              <a:off x="14595497" y="5125769"/>
              <a:ext cx="122682" cy="135437"/>
            </a:xfrm>
            <a:custGeom>
              <a:avLst/>
              <a:gdLst>
                <a:gd name="connsiteX0" fmla="*/ 12392 w 122682"/>
                <a:gd name="connsiteY0" fmla="*/ 67810 h 135437"/>
                <a:gd name="connsiteX1" fmla="*/ 15126 w 122682"/>
                <a:gd name="connsiteY1" fmla="*/ 88773 h 135437"/>
                <a:gd name="connsiteX2" fmla="*/ 23879 w 122682"/>
                <a:gd name="connsiteY2" fmla="*/ 107184 h 135437"/>
                <a:gd name="connsiteX3" fmla="*/ 39195 w 122682"/>
                <a:gd name="connsiteY3" fmla="*/ 120126 h 135437"/>
                <a:gd name="connsiteX4" fmla="*/ 61427 w 122682"/>
                <a:gd name="connsiteY4" fmla="*/ 125048 h 135437"/>
                <a:gd name="connsiteX5" fmla="*/ 83487 w 122682"/>
                <a:gd name="connsiteY5" fmla="*/ 120126 h 135437"/>
                <a:gd name="connsiteX6" fmla="*/ 98612 w 122682"/>
                <a:gd name="connsiteY6" fmla="*/ 107184 h 135437"/>
                <a:gd name="connsiteX7" fmla="*/ 107356 w 122682"/>
                <a:gd name="connsiteY7" fmla="*/ 88773 h 135437"/>
                <a:gd name="connsiteX8" fmla="*/ 110280 w 122682"/>
                <a:gd name="connsiteY8" fmla="*/ 67810 h 135437"/>
                <a:gd name="connsiteX9" fmla="*/ 107356 w 122682"/>
                <a:gd name="connsiteY9" fmla="*/ 46847 h 135437"/>
                <a:gd name="connsiteX10" fmla="*/ 98612 w 122682"/>
                <a:gd name="connsiteY10" fmla="*/ 28618 h 135437"/>
                <a:gd name="connsiteX11" fmla="*/ 83487 w 122682"/>
                <a:gd name="connsiteY11" fmla="*/ 15494 h 135437"/>
                <a:gd name="connsiteX12" fmla="*/ 61427 w 122682"/>
                <a:gd name="connsiteY12" fmla="*/ 10573 h 135437"/>
                <a:gd name="connsiteX13" fmla="*/ 39195 w 122682"/>
                <a:gd name="connsiteY13" fmla="*/ 15494 h 135437"/>
                <a:gd name="connsiteX14" fmla="*/ 23879 w 122682"/>
                <a:gd name="connsiteY14" fmla="*/ 28618 h 135437"/>
                <a:gd name="connsiteX15" fmla="*/ 15126 w 122682"/>
                <a:gd name="connsiteY15" fmla="*/ 46847 h 135437"/>
                <a:gd name="connsiteX16" fmla="*/ 12392 w 122682"/>
                <a:gd name="connsiteY16" fmla="*/ 67810 h 135437"/>
                <a:gd name="connsiteX17" fmla="*/ 0 w 122682"/>
                <a:gd name="connsiteY17" fmla="*/ 67810 h 135437"/>
                <a:gd name="connsiteX18" fmla="*/ 3820 w 122682"/>
                <a:gd name="connsiteY18" fmla="*/ 42108 h 135437"/>
                <a:gd name="connsiteX19" fmla="*/ 15307 w 122682"/>
                <a:gd name="connsiteY19" fmla="*/ 20599 h 135437"/>
                <a:gd name="connsiteX20" fmla="*/ 34452 w 122682"/>
                <a:gd name="connsiteY20" fmla="*/ 5651 h 135437"/>
                <a:gd name="connsiteX21" fmla="*/ 61427 w 122682"/>
                <a:gd name="connsiteY21" fmla="*/ 0 h 135437"/>
                <a:gd name="connsiteX22" fmla="*/ 88230 w 122682"/>
                <a:gd name="connsiteY22" fmla="*/ 5651 h 135437"/>
                <a:gd name="connsiteX23" fmla="*/ 107356 w 122682"/>
                <a:gd name="connsiteY23" fmla="*/ 20599 h 135437"/>
                <a:gd name="connsiteX24" fmla="*/ 118843 w 122682"/>
                <a:gd name="connsiteY24" fmla="*/ 42108 h 135437"/>
                <a:gd name="connsiteX25" fmla="*/ 122682 w 122682"/>
                <a:gd name="connsiteY25" fmla="*/ 67810 h 135437"/>
                <a:gd name="connsiteX26" fmla="*/ 118843 w 122682"/>
                <a:gd name="connsiteY26" fmla="*/ 93513 h 135437"/>
                <a:gd name="connsiteX27" fmla="*/ 107356 w 122682"/>
                <a:gd name="connsiteY27" fmla="*/ 115023 h 135437"/>
                <a:gd name="connsiteX28" fmla="*/ 88230 w 122682"/>
                <a:gd name="connsiteY28" fmla="*/ 129970 h 135437"/>
                <a:gd name="connsiteX29" fmla="*/ 61427 w 122682"/>
                <a:gd name="connsiteY29" fmla="*/ 135438 h 135437"/>
                <a:gd name="connsiteX30" fmla="*/ 34452 w 122682"/>
                <a:gd name="connsiteY30" fmla="*/ 129970 h 135437"/>
                <a:gd name="connsiteX31" fmla="*/ 15307 w 122682"/>
                <a:gd name="connsiteY31" fmla="*/ 115023 h 135437"/>
                <a:gd name="connsiteX32" fmla="*/ 3820 w 122682"/>
                <a:gd name="connsiteY32" fmla="*/ 93513 h 135437"/>
                <a:gd name="connsiteX33" fmla="*/ 0 w 122682"/>
                <a:gd name="connsiteY33" fmla="*/ 67810 h 13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7">
                  <a:moveTo>
                    <a:pt x="12392" y="67810"/>
                  </a:moveTo>
                  <a:cubicBezTo>
                    <a:pt x="12392" y="74859"/>
                    <a:pt x="13297" y="81845"/>
                    <a:pt x="15126" y="88773"/>
                  </a:cubicBezTo>
                  <a:cubicBezTo>
                    <a:pt x="17069" y="95578"/>
                    <a:pt x="19993" y="101716"/>
                    <a:pt x="23879" y="107184"/>
                  </a:cubicBezTo>
                  <a:cubicBezTo>
                    <a:pt x="27889" y="112531"/>
                    <a:pt x="32995" y="116845"/>
                    <a:pt x="39195" y="120126"/>
                  </a:cubicBezTo>
                  <a:cubicBezTo>
                    <a:pt x="45387" y="123407"/>
                    <a:pt x="52797" y="125048"/>
                    <a:pt x="61427" y="125048"/>
                  </a:cubicBezTo>
                  <a:cubicBezTo>
                    <a:pt x="70056" y="125048"/>
                    <a:pt x="77410" y="123407"/>
                    <a:pt x="83487" y="120126"/>
                  </a:cubicBezTo>
                  <a:cubicBezTo>
                    <a:pt x="89687" y="116845"/>
                    <a:pt x="94726" y="112531"/>
                    <a:pt x="98612" y="107184"/>
                  </a:cubicBezTo>
                  <a:cubicBezTo>
                    <a:pt x="102622" y="101716"/>
                    <a:pt x="105537" y="95579"/>
                    <a:pt x="107356" y="88773"/>
                  </a:cubicBezTo>
                  <a:cubicBezTo>
                    <a:pt x="109309" y="81845"/>
                    <a:pt x="110280" y="74859"/>
                    <a:pt x="110280" y="67810"/>
                  </a:cubicBezTo>
                  <a:cubicBezTo>
                    <a:pt x="110280" y="60641"/>
                    <a:pt x="109309" y="53652"/>
                    <a:pt x="107356" y="46847"/>
                  </a:cubicBezTo>
                  <a:cubicBezTo>
                    <a:pt x="105537" y="40042"/>
                    <a:pt x="102622" y="33965"/>
                    <a:pt x="98612" y="28618"/>
                  </a:cubicBezTo>
                  <a:cubicBezTo>
                    <a:pt x="94726" y="23150"/>
                    <a:pt x="89687" y="18775"/>
                    <a:pt x="83487" y="15494"/>
                  </a:cubicBezTo>
                  <a:cubicBezTo>
                    <a:pt x="77410" y="12213"/>
                    <a:pt x="70056" y="10573"/>
                    <a:pt x="61427" y="10573"/>
                  </a:cubicBezTo>
                  <a:cubicBezTo>
                    <a:pt x="52797" y="10573"/>
                    <a:pt x="45387" y="12213"/>
                    <a:pt x="39195" y="15494"/>
                  </a:cubicBezTo>
                  <a:cubicBezTo>
                    <a:pt x="32995" y="18775"/>
                    <a:pt x="27889" y="23151"/>
                    <a:pt x="23879" y="28618"/>
                  </a:cubicBezTo>
                  <a:cubicBezTo>
                    <a:pt x="19993" y="33965"/>
                    <a:pt x="17069" y="40041"/>
                    <a:pt x="15126" y="46847"/>
                  </a:cubicBezTo>
                  <a:cubicBezTo>
                    <a:pt x="13306" y="53652"/>
                    <a:pt x="12392" y="60641"/>
                    <a:pt x="12392" y="67810"/>
                  </a:cubicBezTo>
                  <a:close/>
                  <a:moveTo>
                    <a:pt x="0" y="67810"/>
                  </a:moveTo>
                  <a:cubicBezTo>
                    <a:pt x="0" y="58818"/>
                    <a:pt x="1267" y="50250"/>
                    <a:pt x="3820" y="42108"/>
                  </a:cubicBezTo>
                  <a:cubicBezTo>
                    <a:pt x="6372" y="33966"/>
                    <a:pt x="10201" y="26796"/>
                    <a:pt x="15307" y="20599"/>
                  </a:cubicBezTo>
                  <a:cubicBezTo>
                    <a:pt x="20412" y="14279"/>
                    <a:pt x="26794" y="9296"/>
                    <a:pt x="34452" y="5651"/>
                  </a:cubicBezTo>
                  <a:cubicBezTo>
                    <a:pt x="42224" y="1884"/>
                    <a:pt x="51226" y="0"/>
                    <a:pt x="61427" y="0"/>
                  </a:cubicBezTo>
                  <a:cubicBezTo>
                    <a:pt x="71637" y="0"/>
                    <a:pt x="80572" y="1884"/>
                    <a:pt x="88230" y="5651"/>
                  </a:cubicBezTo>
                  <a:cubicBezTo>
                    <a:pt x="95879" y="9296"/>
                    <a:pt x="102260" y="14280"/>
                    <a:pt x="107356" y="20599"/>
                  </a:cubicBezTo>
                  <a:cubicBezTo>
                    <a:pt x="112471" y="26797"/>
                    <a:pt x="116300" y="33966"/>
                    <a:pt x="118843" y="42108"/>
                  </a:cubicBezTo>
                  <a:cubicBezTo>
                    <a:pt x="121396" y="50250"/>
                    <a:pt x="122682" y="58818"/>
                    <a:pt x="122682" y="67810"/>
                  </a:cubicBezTo>
                  <a:cubicBezTo>
                    <a:pt x="122682" y="76803"/>
                    <a:pt x="121396" y="85370"/>
                    <a:pt x="118843" y="93513"/>
                  </a:cubicBezTo>
                  <a:cubicBezTo>
                    <a:pt x="116300" y="101655"/>
                    <a:pt x="112462" y="108825"/>
                    <a:pt x="107356" y="115023"/>
                  </a:cubicBezTo>
                  <a:cubicBezTo>
                    <a:pt x="102260" y="121221"/>
                    <a:pt x="95879" y="126203"/>
                    <a:pt x="88230" y="129970"/>
                  </a:cubicBezTo>
                  <a:cubicBezTo>
                    <a:pt x="80572" y="133615"/>
                    <a:pt x="71637" y="135438"/>
                    <a:pt x="61427" y="135438"/>
                  </a:cubicBezTo>
                  <a:cubicBezTo>
                    <a:pt x="51226" y="135438"/>
                    <a:pt x="42224" y="133615"/>
                    <a:pt x="34452" y="129970"/>
                  </a:cubicBezTo>
                  <a:cubicBezTo>
                    <a:pt x="26794" y="126202"/>
                    <a:pt x="20412" y="121220"/>
                    <a:pt x="15307" y="115023"/>
                  </a:cubicBezTo>
                  <a:cubicBezTo>
                    <a:pt x="10201" y="108825"/>
                    <a:pt x="6372" y="101655"/>
                    <a:pt x="3820" y="93513"/>
                  </a:cubicBezTo>
                  <a:cubicBezTo>
                    <a:pt x="1267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6">
              <a:extLst>
                <a:ext uri="{FF2B5EF4-FFF2-40B4-BE49-F238E27FC236}">
                  <a16:creationId xmlns:a16="http://schemas.microsoft.com/office/drawing/2014/main" id="{5CE700B6-D487-5C77-CD7F-71129C3E8014}"/>
                </a:ext>
              </a:extLst>
            </p:cNvPr>
            <p:cNvSpPr/>
            <p:nvPr/>
          </p:nvSpPr>
          <p:spPr>
            <a:xfrm>
              <a:off x="13680050" y="5347551"/>
              <a:ext cx="104815" cy="130154"/>
            </a:xfrm>
            <a:custGeom>
              <a:avLst/>
              <a:gdLst>
                <a:gd name="connsiteX0" fmla="*/ 0 w 104815"/>
                <a:gd name="connsiteY0" fmla="*/ 0 h 130154"/>
                <a:gd name="connsiteX1" fmla="*/ 45025 w 104815"/>
                <a:gd name="connsiteY1" fmla="*/ 0 h 130154"/>
                <a:gd name="connsiteX2" fmla="*/ 89684 w 104815"/>
                <a:gd name="connsiteY2" fmla="*/ 16771 h 130154"/>
                <a:gd name="connsiteX3" fmla="*/ 104815 w 104815"/>
                <a:gd name="connsiteY3" fmla="*/ 65078 h 130154"/>
                <a:gd name="connsiteX4" fmla="*/ 89684 w 104815"/>
                <a:gd name="connsiteY4" fmla="*/ 113566 h 130154"/>
                <a:gd name="connsiteX5" fmla="*/ 45025 w 104815"/>
                <a:gd name="connsiteY5" fmla="*/ 130154 h 130154"/>
                <a:gd name="connsiteX6" fmla="*/ 0 w 104815"/>
                <a:gd name="connsiteY6" fmla="*/ 130154 h 130154"/>
                <a:gd name="connsiteX7" fmla="*/ 12395 w 104815"/>
                <a:gd name="connsiteY7" fmla="*/ 119577 h 130154"/>
                <a:gd name="connsiteX8" fmla="*/ 38827 w 104815"/>
                <a:gd name="connsiteY8" fmla="*/ 119577 h 130154"/>
                <a:gd name="connsiteX9" fmla="*/ 62888 w 104815"/>
                <a:gd name="connsiteY9" fmla="*/ 116660 h 130154"/>
                <a:gd name="connsiteX10" fmla="*/ 79659 w 104815"/>
                <a:gd name="connsiteY10" fmla="*/ 106999 h 130154"/>
                <a:gd name="connsiteX11" fmla="*/ 89321 w 104815"/>
                <a:gd name="connsiteY11" fmla="*/ 90046 h 130154"/>
                <a:gd name="connsiteX12" fmla="*/ 92421 w 104815"/>
                <a:gd name="connsiteY12" fmla="*/ 65074 h 130154"/>
                <a:gd name="connsiteX13" fmla="*/ 89321 w 104815"/>
                <a:gd name="connsiteY13" fmla="*/ 40100 h 130154"/>
                <a:gd name="connsiteX14" fmla="*/ 79659 w 104815"/>
                <a:gd name="connsiteY14" fmla="*/ 23148 h 130154"/>
                <a:gd name="connsiteX15" fmla="*/ 62888 w 104815"/>
                <a:gd name="connsiteY15" fmla="*/ 13668 h 130154"/>
                <a:gd name="connsiteX16" fmla="*/ 38827 w 104815"/>
                <a:gd name="connsiteY16" fmla="*/ 10570 h 130154"/>
                <a:gd name="connsiteX17" fmla="*/ 12395 w 104815"/>
                <a:gd name="connsiteY17" fmla="*/ 10570 h 1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815" h="130154">
                  <a:moveTo>
                    <a:pt x="0" y="0"/>
                  </a:moveTo>
                  <a:lnTo>
                    <a:pt x="45025" y="0"/>
                  </a:lnTo>
                  <a:cubicBezTo>
                    <a:pt x="64833" y="486"/>
                    <a:pt x="79719" y="6076"/>
                    <a:pt x="89684" y="16771"/>
                  </a:cubicBezTo>
                  <a:cubicBezTo>
                    <a:pt x="99769" y="27343"/>
                    <a:pt x="104815" y="43445"/>
                    <a:pt x="104815" y="65078"/>
                  </a:cubicBezTo>
                  <a:cubicBezTo>
                    <a:pt x="104815" y="86709"/>
                    <a:pt x="99769" y="102871"/>
                    <a:pt x="89684" y="113566"/>
                  </a:cubicBezTo>
                  <a:cubicBezTo>
                    <a:pt x="79720" y="124138"/>
                    <a:pt x="64834" y="129668"/>
                    <a:pt x="45025" y="130154"/>
                  </a:cubicBezTo>
                  <a:lnTo>
                    <a:pt x="0" y="130154"/>
                  </a:lnTo>
                  <a:close/>
                  <a:moveTo>
                    <a:pt x="12395" y="119577"/>
                  </a:moveTo>
                  <a:lnTo>
                    <a:pt x="38827" y="119577"/>
                  </a:lnTo>
                  <a:cubicBezTo>
                    <a:pt x="48184" y="119577"/>
                    <a:pt x="56204" y="118604"/>
                    <a:pt x="62888" y="116660"/>
                  </a:cubicBezTo>
                  <a:cubicBezTo>
                    <a:pt x="69693" y="114594"/>
                    <a:pt x="75283" y="111374"/>
                    <a:pt x="79659" y="106999"/>
                  </a:cubicBezTo>
                  <a:cubicBezTo>
                    <a:pt x="84033" y="102624"/>
                    <a:pt x="87257" y="96974"/>
                    <a:pt x="89321" y="90046"/>
                  </a:cubicBezTo>
                  <a:cubicBezTo>
                    <a:pt x="91385" y="83119"/>
                    <a:pt x="92421" y="74795"/>
                    <a:pt x="92421" y="65074"/>
                  </a:cubicBezTo>
                  <a:cubicBezTo>
                    <a:pt x="92421" y="55351"/>
                    <a:pt x="91385" y="47027"/>
                    <a:pt x="89321" y="40100"/>
                  </a:cubicBezTo>
                  <a:cubicBezTo>
                    <a:pt x="87257" y="33174"/>
                    <a:pt x="84033" y="27523"/>
                    <a:pt x="79659" y="23148"/>
                  </a:cubicBezTo>
                  <a:cubicBezTo>
                    <a:pt x="75284" y="18772"/>
                    <a:pt x="69693" y="15612"/>
                    <a:pt x="62888" y="13668"/>
                  </a:cubicBezTo>
                  <a:cubicBezTo>
                    <a:pt x="56204" y="11602"/>
                    <a:pt x="48183" y="10570"/>
                    <a:pt x="38827" y="10570"/>
                  </a:cubicBezTo>
                  <a:lnTo>
                    <a:pt x="12395" y="1057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7">
              <a:extLst>
                <a:ext uri="{FF2B5EF4-FFF2-40B4-BE49-F238E27FC236}">
                  <a16:creationId xmlns:a16="http://schemas.microsoft.com/office/drawing/2014/main" id="{11DCA4B8-6166-97A9-CB16-40BE38FEF2FB}"/>
                </a:ext>
              </a:extLst>
            </p:cNvPr>
            <p:cNvSpPr/>
            <p:nvPr/>
          </p:nvSpPr>
          <p:spPr>
            <a:xfrm>
              <a:off x="13816142" y="5344815"/>
              <a:ext cx="122682" cy="135438"/>
            </a:xfrm>
            <a:custGeom>
              <a:avLst/>
              <a:gdLst>
                <a:gd name="connsiteX0" fmla="*/ 12393 w 122682"/>
                <a:gd name="connsiteY0" fmla="*/ 67810 h 135438"/>
                <a:gd name="connsiteX1" fmla="*/ 15131 w 122682"/>
                <a:gd name="connsiteY1" fmla="*/ 88773 h 135438"/>
                <a:gd name="connsiteX2" fmla="*/ 23876 w 122682"/>
                <a:gd name="connsiteY2" fmla="*/ 107184 h 135438"/>
                <a:gd name="connsiteX3" fmla="*/ 39193 w 122682"/>
                <a:gd name="connsiteY3" fmla="*/ 120126 h 135438"/>
                <a:gd name="connsiteX4" fmla="*/ 61428 w 122682"/>
                <a:gd name="connsiteY4" fmla="*/ 125048 h 135438"/>
                <a:gd name="connsiteX5" fmla="*/ 83488 w 122682"/>
                <a:gd name="connsiteY5" fmla="*/ 120126 h 135438"/>
                <a:gd name="connsiteX6" fmla="*/ 98613 w 122682"/>
                <a:gd name="connsiteY6" fmla="*/ 107184 h 135438"/>
                <a:gd name="connsiteX7" fmla="*/ 107367 w 122682"/>
                <a:gd name="connsiteY7" fmla="*/ 88773 h 135438"/>
                <a:gd name="connsiteX8" fmla="*/ 110281 w 122682"/>
                <a:gd name="connsiteY8" fmla="*/ 67810 h 135438"/>
                <a:gd name="connsiteX9" fmla="*/ 107367 w 122682"/>
                <a:gd name="connsiteY9" fmla="*/ 46847 h 135438"/>
                <a:gd name="connsiteX10" fmla="*/ 98613 w 122682"/>
                <a:gd name="connsiteY10" fmla="*/ 28618 h 135438"/>
                <a:gd name="connsiteX11" fmla="*/ 83488 w 122682"/>
                <a:gd name="connsiteY11" fmla="*/ 15494 h 135438"/>
                <a:gd name="connsiteX12" fmla="*/ 61428 w 122682"/>
                <a:gd name="connsiteY12" fmla="*/ 10573 h 135438"/>
                <a:gd name="connsiteX13" fmla="*/ 39193 w 122682"/>
                <a:gd name="connsiteY13" fmla="*/ 15494 h 135438"/>
                <a:gd name="connsiteX14" fmla="*/ 23876 w 122682"/>
                <a:gd name="connsiteY14" fmla="*/ 28618 h 135438"/>
                <a:gd name="connsiteX15" fmla="*/ 15131 w 122682"/>
                <a:gd name="connsiteY15" fmla="*/ 46847 h 135438"/>
                <a:gd name="connsiteX16" fmla="*/ 12393 w 122682"/>
                <a:gd name="connsiteY16" fmla="*/ 67810 h 135438"/>
                <a:gd name="connsiteX17" fmla="*/ 0 w 122682"/>
                <a:gd name="connsiteY17" fmla="*/ 67810 h 135438"/>
                <a:gd name="connsiteX18" fmla="*/ 3825 w 122682"/>
                <a:gd name="connsiteY18" fmla="*/ 42108 h 135438"/>
                <a:gd name="connsiteX19" fmla="*/ 15309 w 122682"/>
                <a:gd name="connsiteY19" fmla="*/ 20599 h 135438"/>
                <a:gd name="connsiteX20" fmla="*/ 34451 w 122682"/>
                <a:gd name="connsiteY20" fmla="*/ 5651 h 135438"/>
                <a:gd name="connsiteX21" fmla="*/ 61428 w 122682"/>
                <a:gd name="connsiteY21" fmla="*/ 0 h 135438"/>
                <a:gd name="connsiteX22" fmla="*/ 88231 w 122682"/>
                <a:gd name="connsiteY22" fmla="*/ 5651 h 135438"/>
                <a:gd name="connsiteX23" fmla="*/ 107367 w 122682"/>
                <a:gd name="connsiteY23" fmla="*/ 20599 h 135438"/>
                <a:gd name="connsiteX24" fmla="*/ 118854 w 122682"/>
                <a:gd name="connsiteY24" fmla="*/ 42108 h 135438"/>
                <a:gd name="connsiteX25" fmla="*/ 122683 w 122682"/>
                <a:gd name="connsiteY25" fmla="*/ 67810 h 135438"/>
                <a:gd name="connsiteX26" fmla="*/ 118854 w 122682"/>
                <a:gd name="connsiteY26" fmla="*/ 93513 h 135438"/>
                <a:gd name="connsiteX27" fmla="*/ 107367 w 122682"/>
                <a:gd name="connsiteY27" fmla="*/ 115023 h 135438"/>
                <a:gd name="connsiteX28" fmla="*/ 88231 w 122682"/>
                <a:gd name="connsiteY28" fmla="*/ 129970 h 135438"/>
                <a:gd name="connsiteX29" fmla="*/ 61428 w 122682"/>
                <a:gd name="connsiteY29" fmla="*/ 135439 h 135438"/>
                <a:gd name="connsiteX30" fmla="*/ 34451 w 122682"/>
                <a:gd name="connsiteY30" fmla="*/ 129970 h 135438"/>
                <a:gd name="connsiteX31" fmla="*/ 15309 w 122682"/>
                <a:gd name="connsiteY31" fmla="*/ 115023 h 135438"/>
                <a:gd name="connsiteX32" fmla="*/ 3825 w 122682"/>
                <a:gd name="connsiteY32" fmla="*/ 93513 h 135438"/>
                <a:gd name="connsiteX33" fmla="*/ 0 w 122682"/>
                <a:gd name="connsiteY33" fmla="*/ 6781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8">
                  <a:moveTo>
                    <a:pt x="12393" y="67810"/>
                  </a:moveTo>
                  <a:cubicBezTo>
                    <a:pt x="12393" y="74859"/>
                    <a:pt x="13303" y="81845"/>
                    <a:pt x="15131" y="88773"/>
                  </a:cubicBezTo>
                  <a:cubicBezTo>
                    <a:pt x="17077" y="95578"/>
                    <a:pt x="19993" y="101715"/>
                    <a:pt x="23876" y="107184"/>
                  </a:cubicBezTo>
                  <a:cubicBezTo>
                    <a:pt x="27887" y="112531"/>
                    <a:pt x="32993" y="116845"/>
                    <a:pt x="39193" y="120126"/>
                  </a:cubicBezTo>
                  <a:cubicBezTo>
                    <a:pt x="45387" y="123407"/>
                    <a:pt x="52800" y="125048"/>
                    <a:pt x="61428" y="125048"/>
                  </a:cubicBezTo>
                  <a:cubicBezTo>
                    <a:pt x="70057" y="125048"/>
                    <a:pt x="77411" y="123407"/>
                    <a:pt x="83488" y="120126"/>
                  </a:cubicBezTo>
                  <a:cubicBezTo>
                    <a:pt x="89688" y="116845"/>
                    <a:pt x="94737" y="112531"/>
                    <a:pt x="98613" y="107184"/>
                  </a:cubicBezTo>
                  <a:cubicBezTo>
                    <a:pt x="102623" y="101715"/>
                    <a:pt x="105538" y="95579"/>
                    <a:pt x="107367" y="88773"/>
                  </a:cubicBezTo>
                  <a:cubicBezTo>
                    <a:pt x="109310" y="81845"/>
                    <a:pt x="110281" y="74859"/>
                    <a:pt x="110281" y="67810"/>
                  </a:cubicBezTo>
                  <a:cubicBezTo>
                    <a:pt x="110281" y="60641"/>
                    <a:pt x="109310" y="53652"/>
                    <a:pt x="107367" y="46847"/>
                  </a:cubicBezTo>
                  <a:cubicBezTo>
                    <a:pt x="105538" y="40042"/>
                    <a:pt x="102623" y="33965"/>
                    <a:pt x="98613" y="28618"/>
                  </a:cubicBezTo>
                  <a:cubicBezTo>
                    <a:pt x="94737" y="23150"/>
                    <a:pt x="89688" y="18775"/>
                    <a:pt x="83488" y="15494"/>
                  </a:cubicBezTo>
                  <a:cubicBezTo>
                    <a:pt x="77411" y="12213"/>
                    <a:pt x="70057" y="10573"/>
                    <a:pt x="61428" y="10573"/>
                  </a:cubicBezTo>
                  <a:cubicBezTo>
                    <a:pt x="52801" y="10573"/>
                    <a:pt x="45387" y="12213"/>
                    <a:pt x="39193" y="15494"/>
                  </a:cubicBezTo>
                  <a:cubicBezTo>
                    <a:pt x="32993" y="18775"/>
                    <a:pt x="27887" y="23151"/>
                    <a:pt x="23876" y="28618"/>
                  </a:cubicBezTo>
                  <a:cubicBezTo>
                    <a:pt x="19993" y="33965"/>
                    <a:pt x="17077" y="40041"/>
                    <a:pt x="15131" y="46847"/>
                  </a:cubicBezTo>
                  <a:cubicBezTo>
                    <a:pt x="13303" y="53652"/>
                    <a:pt x="12393" y="60641"/>
                    <a:pt x="12393" y="67810"/>
                  </a:cubicBezTo>
                  <a:close/>
                  <a:moveTo>
                    <a:pt x="0" y="67810"/>
                  </a:moveTo>
                  <a:cubicBezTo>
                    <a:pt x="0" y="58817"/>
                    <a:pt x="1273" y="50250"/>
                    <a:pt x="3825" y="42108"/>
                  </a:cubicBezTo>
                  <a:cubicBezTo>
                    <a:pt x="6378" y="33966"/>
                    <a:pt x="10211" y="26796"/>
                    <a:pt x="15309" y="20599"/>
                  </a:cubicBezTo>
                  <a:cubicBezTo>
                    <a:pt x="20414" y="14279"/>
                    <a:pt x="26800" y="9296"/>
                    <a:pt x="34451" y="5651"/>
                  </a:cubicBezTo>
                  <a:cubicBezTo>
                    <a:pt x="42227" y="1884"/>
                    <a:pt x="51225" y="0"/>
                    <a:pt x="61428" y="0"/>
                  </a:cubicBezTo>
                  <a:cubicBezTo>
                    <a:pt x="71638" y="0"/>
                    <a:pt x="80573" y="1884"/>
                    <a:pt x="88231" y="5651"/>
                  </a:cubicBezTo>
                  <a:cubicBezTo>
                    <a:pt x="95889" y="9296"/>
                    <a:pt x="102261" y="14279"/>
                    <a:pt x="107367" y="20599"/>
                  </a:cubicBezTo>
                  <a:cubicBezTo>
                    <a:pt x="112472" y="26797"/>
                    <a:pt x="116301" y="33966"/>
                    <a:pt x="118854" y="42108"/>
                  </a:cubicBezTo>
                  <a:cubicBezTo>
                    <a:pt x="121407" y="50250"/>
                    <a:pt x="122683" y="58818"/>
                    <a:pt x="122683" y="67810"/>
                  </a:cubicBezTo>
                  <a:cubicBezTo>
                    <a:pt x="122683" y="76803"/>
                    <a:pt x="121407" y="85370"/>
                    <a:pt x="118854" y="93513"/>
                  </a:cubicBezTo>
                  <a:cubicBezTo>
                    <a:pt x="116301" y="101655"/>
                    <a:pt x="112472" y="108825"/>
                    <a:pt x="107367" y="115023"/>
                  </a:cubicBezTo>
                  <a:cubicBezTo>
                    <a:pt x="102261" y="121221"/>
                    <a:pt x="95889" y="126203"/>
                    <a:pt x="88231" y="129970"/>
                  </a:cubicBezTo>
                  <a:cubicBezTo>
                    <a:pt x="80573" y="133615"/>
                    <a:pt x="71638" y="135439"/>
                    <a:pt x="61428" y="135439"/>
                  </a:cubicBezTo>
                  <a:cubicBezTo>
                    <a:pt x="51225" y="135439"/>
                    <a:pt x="42228" y="133615"/>
                    <a:pt x="34451" y="129970"/>
                  </a:cubicBezTo>
                  <a:cubicBezTo>
                    <a:pt x="26800" y="126202"/>
                    <a:pt x="20415" y="121220"/>
                    <a:pt x="15309" y="115023"/>
                  </a:cubicBezTo>
                  <a:cubicBezTo>
                    <a:pt x="10211" y="108824"/>
                    <a:pt x="6378" y="101655"/>
                    <a:pt x="3825" y="93513"/>
                  </a:cubicBezTo>
                  <a:cubicBezTo>
                    <a:pt x="1273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8">
              <a:extLst>
                <a:ext uri="{FF2B5EF4-FFF2-40B4-BE49-F238E27FC236}">
                  <a16:creationId xmlns:a16="http://schemas.microsoft.com/office/drawing/2014/main" id="{2C61A8EB-636F-AEF0-F194-0DB66064453D}"/>
                </a:ext>
              </a:extLst>
            </p:cNvPr>
            <p:cNvSpPr/>
            <p:nvPr/>
          </p:nvSpPr>
          <p:spPr>
            <a:xfrm>
              <a:off x="13976058" y="5347551"/>
              <a:ext cx="124501" cy="130149"/>
            </a:xfrm>
            <a:custGeom>
              <a:avLst/>
              <a:gdLst>
                <a:gd name="connsiteX0" fmla="*/ 18231 w 124501"/>
                <a:gd name="connsiteY0" fmla="*/ 0 h 130149"/>
                <a:gd name="connsiteX1" fmla="*/ 61436 w 124501"/>
                <a:gd name="connsiteY1" fmla="*/ 114109 h 130149"/>
                <a:gd name="connsiteX2" fmla="*/ 106270 w 124501"/>
                <a:gd name="connsiteY2" fmla="*/ 0 h 130149"/>
                <a:gd name="connsiteX3" fmla="*/ 124501 w 124501"/>
                <a:gd name="connsiteY3" fmla="*/ 0 h 130149"/>
                <a:gd name="connsiteX4" fmla="*/ 124501 w 124501"/>
                <a:gd name="connsiteY4" fmla="*/ 130150 h 130149"/>
                <a:gd name="connsiteX5" fmla="*/ 112109 w 124501"/>
                <a:gd name="connsiteY5" fmla="*/ 130150 h 130149"/>
                <a:gd name="connsiteX6" fmla="*/ 112109 w 124501"/>
                <a:gd name="connsiteY6" fmla="*/ 17678 h 130149"/>
                <a:gd name="connsiteX7" fmla="*/ 111747 w 124501"/>
                <a:gd name="connsiteY7" fmla="*/ 17678 h 130149"/>
                <a:gd name="connsiteX8" fmla="*/ 67266 w 124501"/>
                <a:gd name="connsiteY8" fmla="*/ 130150 h 130149"/>
                <a:gd name="connsiteX9" fmla="*/ 55597 w 124501"/>
                <a:gd name="connsiteY9" fmla="*/ 130150 h 130149"/>
                <a:gd name="connsiteX10" fmla="*/ 12763 w 124501"/>
                <a:gd name="connsiteY10" fmla="*/ 17678 h 130149"/>
                <a:gd name="connsiteX11" fmla="*/ 12401 w 124501"/>
                <a:gd name="connsiteY11" fmla="*/ 17678 h 130149"/>
                <a:gd name="connsiteX12" fmla="*/ 12401 w 124501"/>
                <a:gd name="connsiteY12" fmla="*/ 130150 h 130149"/>
                <a:gd name="connsiteX13" fmla="*/ 0 w 124501"/>
                <a:gd name="connsiteY13" fmla="*/ 130150 h 130149"/>
                <a:gd name="connsiteX14" fmla="*/ 0 w 124501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01" h="130149">
                  <a:moveTo>
                    <a:pt x="18231" y="0"/>
                  </a:moveTo>
                  <a:lnTo>
                    <a:pt x="61436" y="114109"/>
                  </a:lnTo>
                  <a:lnTo>
                    <a:pt x="106270" y="0"/>
                  </a:lnTo>
                  <a:lnTo>
                    <a:pt x="124501" y="0"/>
                  </a:lnTo>
                  <a:lnTo>
                    <a:pt x="124501" y="130150"/>
                  </a:lnTo>
                  <a:lnTo>
                    <a:pt x="112109" y="130150"/>
                  </a:lnTo>
                  <a:lnTo>
                    <a:pt x="112109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401" y="17678"/>
                  </a:lnTo>
                  <a:lnTo>
                    <a:pt x="12401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9">
              <a:extLst>
                <a:ext uri="{FF2B5EF4-FFF2-40B4-BE49-F238E27FC236}">
                  <a16:creationId xmlns:a16="http://schemas.microsoft.com/office/drawing/2014/main" id="{C82F0070-C188-4727-1EC3-36C7854817A5}"/>
                </a:ext>
              </a:extLst>
            </p:cNvPr>
            <p:cNvSpPr/>
            <p:nvPr/>
          </p:nvSpPr>
          <p:spPr>
            <a:xfrm>
              <a:off x="14143069" y="5347551"/>
              <a:ext cx="101164" cy="132704"/>
            </a:xfrm>
            <a:custGeom>
              <a:avLst/>
              <a:gdLst>
                <a:gd name="connsiteX0" fmla="*/ 0 w 101164"/>
                <a:gd name="connsiteY0" fmla="*/ 0 h 132704"/>
                <a:gd name="connsiteX1" fmla="*/ 12392 w 101164"/>
                <a:gd name="connsiteY1" fmla="*/ 0 h 132704"/>
                <a:gd name="connsiteX2" fmla="*/ 12392 w 101164"/>
                <a:gd name="connsiteY2" fmla="*/ 80571 h 132704"/>
                <a:gd name="connsiteX3" fmla="*/ 14945 w 101164"/>
                <a:gd name="connsiteY3" fmla="*/ 99893 h 132704"/>
                <a:gd name="connsiteX4" fmla="*/ 22422 w 101164"/>
                <a:gd name="connsiteY4" fmla="*/ 112836 h 132704"/>
                <a:gd name="connsiteX5" fmla="*/ 34452 w 101164"/>
                <a:gd name="connsiteY5" fmla="*/ 120127 h 132704"/>
                <a:gd name="connsiteX6" fmla="*/ 50492 w 101164"/>
                <a:gd name="connsiteY6" fmla="*/ 122314 h 132704"/>
                <a:gd name="connsiteX7" fmla="*/ 66723 w 101164"/>
                <a:gd name="connsiteY7" fmla="*/ 120127 h 132704"/>
                <a:gd name="connsiteX8" fmla="*/ 78753 w 101164"/>
                <a:gd name="connsiteY8" fmla="*/ 112836 h 132704"/>
                <a:gd name="connsiteX9" fmla="*/ 86220 w 101164"/>
                <a:gd name="connsiteY9" fmla="*/ 99893 h 132704"/>
                <a:gd name="connsiteX10" fmla="*/ 88773 w 101164"/>
                <a:gd name="connsiteY10" fmla="*/ 80571 h 132704"/>
                <a:gd name="connsiteX11" fmla="*/ 88773 w 101164"/>
                <a:gd name="connsiteY11" fmla="*/ 0 h 132704"/>
                <a:gd name="connsiteX12" fmla="*/ 101165 w 101164"/>
                <a:gd name="connsiteY12" fmla="*/ 0 h 132704"/>
                <a:gd name="connsiteX13" fmla="*/ 101165 w 101164"/>
                <a:gd name="connsiteY13" fmla="*/ 83306 h 132704"/>
                <a:gd name="connsiteX14" fmla="*/ 98250 w 101164"/>
                <a:gd name="connsiteY14" fmla="*/ 102445 h 132704"/>
                <a:gd name="connsiteX15" fmla="*/ 89325 w 101164"/>
                <a:gd name="connsiteY15" fmla="*/ 118121 h 132704"/>
                <a:gd name="connsiteX16" fmla="*/ 73647 w 101164"/>
                <a:gd name="connsiteY16" fmla="*/ 128876 h 132704"/>
                <a:gd name="connsiteX17" fmla="*/ 50492 w 101164"/>
                <a:gd name="connsiteY17" fmla="*/ 132704 h 132704"/>
                <a:gd name="connsiteX18" fmla="*/ 27337 w 101164"/>
                <a:gd name="connsiteY18" fmla="*/ 128876 h 132704"/>
                <a:gd name="connsiteX19" fmla="*/ 11668 w 101164"/>
                <a:gd name="connsiteY19" fmla="*/ 118121 h 132704"/>
                <a:gd name="connsiteX20" fmla="*/ 2734 w 101164"/>
                <a:gd name="connsiteY20" fmla="*/ 102445 h 132704"/>
                <a:gd name="connsiteX21" fmla="*/ 0 w 101164"/>
                <a:gd name="connsiteY21" fmla="*/ 83306 h 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4" h="132704">
                  <a:moveTo>
                    <a:pt x="0" y="0"/>
                  </a:moveTo>
                  <a:lnTo>
                    <a:pt x="12392" y="0"/>
                  </a:lnTo>
                  <a:lnTo>
                    <a:pt x="12392" y="80571"/>
                  </a:lnTo>
                  <a:cubicBezTo>
                    <a:pt x="12392" y="88105"/>
                    <a:pt x="13240" y="94547"/>
                    <a:pt x="14945" y="99893"/>
                  </a:cubicBezTo>
                  <a:cubicBezTo>
                    <a:pt x="16650" y="105120"/>
                    <a:pt x="19145" y="109434"/>
                    <a:pt x="22422" y="112836"/>
                  </a:cubicBezTo>
                  <a:cubicBezTo>
                    <a:pt x="25708" y="116116"/>
                    <a:pt x="29718" y="118547"/>
                    <a:pt x="34452" y="120127"/>
                  </a:cubicBezTo>
                  <a:cubicBezTo>
                    <a:pt x="39195" y="121586"/>
                    <a:pt x="44539" y="122314"/>
                    <a:pt x="50492" y="122314"/>
                  </a:cubicBezTo>
                  <a:cubicBezTo>
                    <a:pt x="56569" y="122314"/>
                    <a:pt x="61979" y="121586"/>
                    <a:pt x="66723" y="120127"/>
                  </a:cubicBezTo>
                  <a:cubicBezTo>
                    <a:pt x="71457" y="118547"/>
                    <a:pt x="75467" y="116116"/>
                    <a:pt x="78753" y="112836"/>
                  </a:cubicBezTo>
                  <a:cubicBezTo>
                    <a:pt x="82029" y="109433"/>
                    <a:pt x="84525" y="105120"/>
                    <a:pt x="86220" y="99893"/>
                  </a:cubicBezTo>
                  <a:cubicBezTo>
                    <a:pt x="87925" y="94547"/>
                    <a:pt x="88773" y="88106"/>
                    <a:pt x="88773" y="80571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22" y="108400"/>
                    <a:pt x="93450" y="113626"/>
                    <a:pt x="89325" y="118121"/>
                  </a:cubicBezTo>
                  <a:cubicBezTo>
                    <a:pt x="85316" y="122618"/>
                    <a:pt x="80077" y="126202"/>
                    <a:pt x="73647" y="128876"/>
                  </a:cubicBezTo>
                  <a:cubicBezTo>
                    <a:pt x="67323" y="131428"/>
                    <a:pt x="59607" y="132704"/>
                    <a:pt x="50492" y="132704"/>
                  </a:cubicBezTo>
                  <a:cubicBezTo>
                    <a:pt x="41500" y="132704"/>
                    <a:pt x="33785" y="131428"/>
                    <a:pt x="27337" y="128876"/>
                  </a:cubicBezTo>
                  <a:cubicBezTo>
                    <a:pt x="21022" y="126202"/>
                    <a:pt x="15792" y="122618"/>
                    <a:pt x="11668" y="118121"/>
                  </a:cubicBezTo>
                  <a:cubicBezTo>
                    <a:pt x="7658" y="113625"/>
                    <a:pt x="4677" y="108399"/>
                    <a:pt x="2734" y="102445"/>
                  </a:cubicBezTo>
                  <a:cubicBezTo>
                    <a:pt x="905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30073802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B74183-05B9-4A60-C174-97953A66E0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00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86FDBDB1-9590-5884-A152-D29A8CAC9A43}"/>
              </a:ext>
            </a:extLst>
          </p:cNvPr>
          <p:cNvGrpSpPr/>
          <p:nvPr userDrawn="1"/>
        </p:nvGrpSpPr>
        <p:grpSpPr>
          <a:xfrm>
            <a:off x="10856537" y="6405072"/>
            <a:ext cx="804243" cy="286103"/>
            <a:chOff x="12924257" y="4844797"/>
            <a:chExt cx="1793922" cy="638174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7" name="Volný tvar: obrazec 3">
              <a:extLst>
                <a:ext uri="{FF2B5EF4-FFF2-40B4-BE49-F238E27FC236}">
                  <a16:creationId xmlns:a16="http://schemas.microsoft.com/office/drawing/2014/main" id="{E9CFC160-370C-6B8B-CC27-226EFAF7C4A2}"/>
                </a:ext>
              </a:extLst>
            </p:cNvPr>
            <p:cNvSpPr/>
            <p:nvPr/>
          </p:nvSpPr>
          <p:spPr>
            <a:xfrm>
              <a:off x="12924257" y="4844797"/>
              <a:ext cx="564051" cy="638174"/>
            </a:xfrm>
            <a:custGeom>
              <a:avLst/>
              <a:gdLst>
                <a:gd name="connsiteX0" fmla="*/ 563855 w 564051"/>
                <a:gd name="connsiteY0" fmla="*/ 495801 h 638174"/>
                <a:gd name="connsiteX1" fmla="*/ 471358 w 564051"/>
                <a:gd name="connsiteY1" fmla="*/ 495801 h 638174"/>
                <a:gd name="connsiteX2" fmla="*/ 471544 w 564051"/>
                <a:gd name="connsiteY2" fmla="*/ 546051 h 638174"/>
                <a:gd name="connsiteX3" fmla="*/ 92497 w 564051"/>
                <a:gd name="connsiteY3" fmla="*/ 546051 h 638174"/>
                <a:gd name="connsiteX4" fmla="*/ 92497 w 564051"/>
                <a:gd name="connsiteY4" fmla="*/ 318899 h 638174"/>
                <a:gd name="connsiteX5" fmla="*/ 282025 w 564051"/>
                <a:gd name="connsiteY5" fmla="*/ 130323 h 638174"/>
                <a:gd name="connsiteX6" fmla="*/ 406041 w 564051"/>
                <a:gd name="connsiteY6" fmla="*/ 253757 h 638174"/>
                <a:gd name="connsiteX7" fmla="*/ 282025 w 564051"/>
                <a:gd name="connsiteY7" fmla="*/ 253757 h 638174"/>
                <a:gd name="connsiteX8" fmla="*/ 282025 w 564051"/>
                <a:gd name="connsiteY8" fmla="*/ 345929 h 638174"/>
                <a:gd name="connsiteX9" fmla="*/ 564051 w 564051"/>
                <a:gd name="connsiteY9" fmla="*/ 345929 h 638174"/>
                <a:gd name="connsiteX10" fmla="*/ 564051 w 564051"/>
                <a:gd name="connsiteY10" fmla="*/ 64856 h 638174"/>
                <a:gd name="connsiteX11" fmla="*/ 471554 w 564051"/>
                <a:gd name="connsiteY11" fmla="*/ 64856 h 638174"/>
                <a:gd name="connsiteX12" fmla="*/ 471554 w 564051"/>
                <a:gd name="connsiteY12" fmla="*/ 188624 h 638174"/>
                <a:gd name="connsiteX13" fmla="*/ 282025 w 564051"/>
                <a:gd name="connsiteY13" fmla="*/ 0 h 638174"/>
                <a:gd name="connsiteX14" fmla="*/ 0 w 564051"/>
                <a:gd name="connsiteY14" fmla="*/ 280749 h 638174"/>
                <a:gd name="connsiteX15" fmla="*/ 0 w 564051"/>
                <a:gd name="connsiteY15" fmla="*/ 638175 h 638174"/>
                <a:gd name="connsiteX16" fmla="*/ 564042 w 564051"/>
                <a:gd name="connsiteY16" fmla="*/ 638175 h 63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051" h="638174">
                  <a:moveTo>
                    <a:pt x="563855" y="495801"/>
                  </a:moveTo>
                  <a:lnTo>
                    <a:pt x="471358" y="495801"/>
                  </a:lnTo>
                  <a:lnTo>
                    <a:pt x="471544" y="546051"/>
                  </a:lnTo>
                  <a:lnTo>
                    <a:pt x="92497" y="546051"/>
                  </a:lnTo>
                  <a:lnTo>
                    <a:pt x="92497" y="318899"/>
                  </a:lnTo>
                  <a:lnTo>
                    <a:pt x="282025" y="130323"/>
                  </a:lnTo>
                  <a:lnTo>
                    <a:pt x="406041" y="253757"/>
                  </a:lnTo>
                  <a:lnTo>
                    <a:pt x="282025" y="253757"/>
                  </a:lnTo>
                  <a:lnTo>
                    <a:pt x="282025" y="345929"/>
                  </a:lnTo>
                  <a:lnTo>
                    <a:pt x="564051" y="345929"/>
                  </a:lnTo>
                  <a:lnTo>
                    <a:pt x="564051" y="64856"/>
                  </a:lnTo>
                  <a:lnTo>
                    <a:pt x="471554" y="64856"/>
                  </a:lnTo>
                  <a:lnTo>
                    <a:pt x="471554" y="188624"/>
                  </a:lnTo>
                  <a:lnTo>
                    <a:pt x="282025" y="0"/>
                  </a:lnTo>
                  <a:lnTo>
                    <a:pt x="0" y="280749"/>
                  </a:lnTo>
                  <a:lnTo>
                    <a:pt x="0" y="638175"/>
                  </a:lnTo>
                  <a:lnTo>
                    <a:pt x="564042" y="638175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: obrazec 8">
              <a:extLst>
                <a:ext uri="{FF2B5EF4-FFF2-40B4-BE49-F238E27FC236}">
                  <a16:creationId xmlns:a16="http://schemas.microsoft.com/office/drawing/2014/main" id="{666B33CA-4A0B-70AC-D2F4-E7CFB0F3D773}"/>
                </a:ext>
              </a:extLst>
            </p:cNvPr>
            <p:cNvSpPr/>
            <p:nvPr/>
          </p:nvSpPr>
          <p:spPr>
            <a:xfrm>
              <a:off x="13673855" y="4906709"/>
              <a:ext cx="115571" cy="135438"/>
            </a:xfrm>
            <a:custGeom>
              <a:avLst/>
              <a:gdLst>
                <a:gd name="connsiteX0" fmla="*/ 101350 w 115571"/>
                <a:gd name="connsiteY0" fmla="*/ 42106 h 135438"/>
                <a:gd name="connsiteX1" fmla="*/ 95882 w 115571"/>
                <a:gd name="connsiteY1" fmla="*/ 28800 h 135438"/>
                <a:gd name="connsiteX2" fmla="*/ 86769 w 115571"/>
                <a:gd name="connsiteY2" fmla="*/ 18774 h 135438"/>
                <a:gd name="connsiteX3" fmla="*/ 74920 w 115571"/>
                <a:gd name="connsiteY3" fmla="*/ 12759 h 135438"/>
                <a:gd name="connsiteX4" fmla="*/ 61431 w 115571"/>
                <a:gd name="connsiteY4" fmla="*/ 10571 h 135438"/>
                <a:gd name="connsiteX5" fmla="*/ 39193 w 115571"/>
                <a:gd name="connsiteY5" fmla="*/ 15493 h 135438"/>
                <a:gd name="connsiteX6" fmla="*/ 23880 w 115571"/>
                <a:gd name="connsiteY6" fmla="*/ 28617 h 135438"/>
                <a:gd name="connsiteX7" fmla="*/ 15130 w 115571"/>
                <a:gd name="connsiteY7" fmla="*/ 46846 h 135438"/>
                <a:gd name="connsiteX8" fmla="*/ 12396 w 115571"/>
                <a:gd name="connsiteY8" fmla="*/ 67810 h 135438"/>
                <a:gd name="connsiteX9" fmla="*/ 15130 w 115571"/>
                <a:gd name="connsiteY9" fmla="*/ 88772 h 135438"/>
                <a:gd name="connsiteX10" fmla="*/ 23880 w 115571"/>
                <a:gd name="connsiteY10" fmla="*/ 107183 h 135438"/>
                <a:gd name="connsiteX11" fmla="*/ 39193 w 115571"/>
                <a:gd name="connsiteY11" fmla="*/ 120126 h 135438"/>
                <a:gd name="connsiteX12" fmla="*/ 61431 w 115571"/>
                <a:gd name="connsiteY12" fmla="*/ 125047 h 135438"/>
                <a:gd name="connsiteX13" fmla="*/ 77837 w 115571"/>
                <a:gd name="connsiteY13" fmla="*/ 121766 h 135438"/>
                <a:gd name="connsiteX14" fmla="*/ 90415 w 115571"/>
                <a:gd name="connsiteY14" fmla="*/ 112834 h 135438"/>
                <a:gd name="connsiteX15" fmla="*/ 98983 w 115571"/>
                <a:gd name="connsiteY15" fmla="*/ 99711 h 135438"/>
                <a:gd name="connsiteX16" fmla="*/ 103179 w 115571"/>
                <a:gd name="connsiteY16" fmla="*/ 83304 h 135438"/>
                <a:gd name="connsiteX17" fmla="*/ 115572 w 115571"/>
                <a:gd name="connsiteY17" fmla="*/ 83304 h 135438"/>
                <a:gd name="connsiteX18" fmla="*/ 109919 w 115571"/>
                <a:gd name="connsiteY18" fmla="*/ 104996 h 135438"/>
                <a:gd name="connsiteX19" fmla="*/ 98620 w 115571"/>
                <a:gd name="connsiteY19" fmla="*/ 121402 h 135438"/>
                <a:gd name="connsiteX20" fmla="*/ 82212 w 115571"/>
                <a:gd name="connsiteY20" fmla="*/ 131793 h 135438"/>
                <a:gd name="connsiteX21" fmla="*/ 61431 w 115571"/>
                <a:gd name="connsiteY21" fmla="*/ 135438 h 135438"/>
                <a:gd name="connsiteX22" fmla="*/ 34453 w 115571"/>
                <a:gd name="connsiteY22" fmla="*/ 129969 h 135438"/>
                <a:gd name="connsiteX23" fmla="*/ 15312 w 115571"/>
                <a:gd name="connsiteY23" fmla="*/ 115023 h 135438"/>
                <a:gd name="connsiteX24" fmla="*/ 3828 w 115571"/>
                <a:gd name="connsiteY24" fmla="*/ 93512 h 135438"/>
                <a:gd name="connsiteX25" fmla="*/ 0 w 115571"/>
                <a:gd name="connsiteY25" fmla="*/ 67811 h 135438"/>
                <a:gd name="connsiteX26" fmla="*/ 3828 w 115571"/>
                <a:gd name="connsiteY26" fmla="*/ 42107 h 135438"/>
                <a:gd name="connsiteX27" fmla="*/ 15312 w 115571"/>
                <a:gd name="connsiteY27" fmla="*/ 20598 h 135438"/>
                <a:gd name="connsiteX28" fmla="*/ 34453 w 115571"/>
                <a:gd name="connsiteY28" fmla="*/ 5651 h 135438"/>
                <a:gd name="connsiteX29" fmla="*/ 61431 w 115571"/>
                <a:gd name="connsiteY29" fmla="*/ 0 h 135438"/>
                <a:gd name="connsiteX30" fmla="*/ 79478 w 115571"/>
                <a:gd name="connsiteY30" fmla="*/ 2734 h 135438"/>
                <a:gd name="connsiteX31" fmla="*/ 95520 w 115571"/>
                <a:gd name="connsiteY31" fmla="*/ 10937 h 135438"/>
                <a:gd name="connsiteX32" fmla="*/ 107551 w 115571"/>
                <a:gd name="connsiteY32" fmla="*/ 24062 h 135438"/>
                <a:gd name="connsiteX33" fmla="*/ 113751 w 115571"/>
                <a:gd name="connsiteY33" fmla="*/ 42108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571" h="135438">
                  <a:moveTo>
                    <a:pt x="101350" y="42106"/>
                  </a:moveTo>
                  <a:cubicBezTo>
                    <a:pt x="100254" y="37124"/>
                    <a:pt x="98435" y="32688"/>
                    <a:pt x="95882" y="28800"/>
                  </a:cubicBezTo>
                  <a:cubicBezTo>
                    <a:pt x="93455" y="24790"/>
                    <a:pt x="90415" y="21448"/>
                    <a:pt x="86769" y="18774"/>
                  </a:cubicBezTo>
                  <a:cubicBezTo>
                    <a:pt x="83245" y="16100"/>
                    <a:pt x="79296" y="14095"/>
                    <a:pt x="74920" y="12759"/>
                  </a:cubicBezTo>
                  <a:cubicBezTo>
                    <a:pt x="70667" y="11300"/>
                    <a:pt x="66170" y="10571"/>
                    <a:pt x="61431" y="10571"/>
                  </a:cubicBezTo>
                  <a:cubicBezTo>
                    <a:pt x="52804" y="10571"/>
                    <a:pt x="45389" y="12212"/>
                    <a:pt x="39193" y="15493"/>
                  </a:cubicBezTo>
                  <a:cubicBezTo>
                    <a:pt x="32996" y="18774"/>
                    <a:pt x="27891" y="23149"/>
                    <a:pt x="23880" y="28617"/>
                  </a:cubicBezTo>
                  <a:cubicBezTo>
                    <a:pt x="19991" y="33964"/>
                    <a:pt x="17075" y="40040"/>
                    <a:pt x="15130" y="46846"/>
                  </a:cubicBezTo>
                  <a:cubicBezTo>
                    <a:pt x="13307" y="53652"/>
                    <a:pt x="12396" y="60640"/>
                    <a:pt x="12396" y="67810"/>
                  </a:cubicBezTo>
                  <a:cubicBezTo>
                    <a:pt x="12396" y="74858"/>
                    <a:pt x="13307" y="81845"/>
                    <a:pt x="15130" y="88772"/>
                  </a:cubicBezTo>
                  <a:cubicBezTo>
                    <a:pt x="17075" y="95578"/>
                    <a:pt x="19991" y="101714"/>
                    <a:pt x="23880" y="107183"/>
                  </a:cubicBezTo>
                  <a:cubicBezTo>
                    <a:pt x="27891" y="112530"/>
                    <a:pt x="32995" y="116844"/>
                    <a:pt x="39193" y="120126"/>
                  </a:cubicBezTo>
                  <a:cubicBezTo>
                    <a:pt x="45390" y="123407"/>
                    <a:pt x="52804" y="125047"/>
                    <a:pt x="61431" y="125047"/>
                  </a:cubicBezTo>
                  <a:cubicBezTo>
                    <a:pt x="67508" y="125047"/>
                    <a:pt x="72977" y="123954"/>
                    <a:pt x="77837" y="121766"/>
                  </a:cubicBezTo>
                  <a:cubicBezTo>
                    <a:pt x="82699" y="119579"/>
                    <a:pt x="86892" y="116601"/>
                    <a:pt x="90415" y="112834"/>
                  </a:cubicBezTo>
                  <a:cubicBezTo>
                    <a:pt x="93936" y="109067"/>
                    <a:pt x="96792" y="104692"/>
                    <a:pt x="98983" y="99711"/>
                  </a:cubicBezTo>
                  <a:cubicBezTo>
                    <a:pt x="101174" y="94605"/>
                    <a:pt x="102563" y="89138"/>
                    <a:pt x="103179" y="83304"/>
                  </a:cubicBezTo>
                  <a:lnTo>
                    <a:pt x="115572" y="83304"/>
                  </a:lnTo>
                  <a:cubicBezTo>
                    <a:pt x="114721" y="91324"/>
                    <a:pt x="112833" y="98555"/>
                    <a:pt x="109919" y="104996"/>
                  </a:cubicBezTo>
                  <a:cubicBezTo>
                    <a:pt x="107003" y="111437"/>
                    <a:pt x="103237" y="116905"/>
                    <a:pt x="98620" y="121402"/>
                  </a:cubicBezTo>
                  <a:cubicBezTo>
                    <a:pt x="94003" y="125898"/>
                    <a:pt x="88531" y="129362"/>
                    <a:pt x="82212" y="131793"/>
                  </a:cubicBezTo>
                  <a:cubicBezTo>
                    <a:pt x="76014" y="134223"/>
                    <a:pt x="69088" y="135438"/>
                    <a:pt x="61431" y="135438"/>
                  </a:cubicBezTo>
                  <a:cubicBezTo>
                    <a:pt x="51224" y="135438"/>
                    <a:pt x="42231" y="133615"/>
                    <a:pt x="34453" y="129969"/>
                  </a:cubicBezTo>
                  <a:cubicBezTo>
                    <a:pt x="26797" y="126203"/>
                    <a:pt x="20417" y="121220"/>
                    <a:pt x="15312" y="115023"/>
                  </a:cubicBezTo>
                  <a:cubicBezTo>
                    <a:pt x="10208" y="108825"/>
                    <a:pt x="6380" y="101654"/>
                    <a:pt x="3828" y="93512"/>
                  </a:cubicBezTo>
                  <a:cubicBezTo>
                    <a:pt x="1276" y="85370"/>
                    <a:pt x="0" y="76802"/>
                    <a:pt x="0" y="67811"/>
                  </a:cubicBezTo>
                  <a:cubicBezTo>
                    <a:pt x="0" y="58817"/>
                    <a:pt x="1276" y="50250"/>
                    <a:pt x="3828" y="42107"/>
                  </a:cubicBezTo>
                  <a:cubicBezTo>
                    <a:pt x="6380" y="33965"/>
                    <a:pt x="10208" y="26796"/>
                    <a:pt x="15312" y="20598"/>
                  </a:cubicBezTo>
                  <a:cubicBezTo>
                    <a:pt x="20416" y="14279"/>
                    <a:pt x="26797" y="9297"/>
                    <a:pt x="34453" y="5651"/>
                  </a:cubicBezTo>
                  <a:cubicBezTo>
                    <a:pt x="42230" y="1884"/>
                    <a:pt x="51224" y="0"/>
                    <a:pt x="61431" y="0"/>
                  </a:cubicBezTo>
                  <a:cubicBezTo>
                    <a:pt x="67629" y="0"/>
                    <a:pt x="73644" y="911"/>
                    <a:pt x="79478" y="2734"/>
                  </a:cubicBezTo>
                  <a:cubicBezTo>
                    <a:pt x="85433" y="4557"/>
                    <a:pt x="90780" y="7291"/>
                    <a:pt x="95520" y="10937"/>
                  </a:cubicBezTo>
                  <a:cubicBezTo>
                    <a:pt x="100381" y="14461"/>
                    <a:pt x="104391" y="18836"/>
                    <a:pt x="107551" y="24062"/>
                  </a:cubicBezTo>
                  <a:cubicBezTo>
                    <a:pt x="110828" y="29288"/>
                    <a:pt x="112901" y="35304"/>
                    <a:pt x="113751" y="42108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: obrazec 9">
              <a:extLst>
                <a:ext uri="{FF2B5EF4-FFF2-40B4-BE49-F238E27FC236}">
                  <a16:creationId xmlns:a16="http://schemas.microsoft.com/office/drawing/2014/main" id="{73E670A9-DC83-EB52-4249-5C844E7411FF}"/>
                </a:ext>
              </a:extLst>
            </p:cNvPr>
            <p:cNvSpPr/>
            <p:nvPr/>
          </p:nvSpPr>
          <p:spPr>
            <a:xfrm>
              <a:off x="13826630" y="4909444"/>
              <a:ext cx="90773" cy="130152"/>
            </a:xfrm>
            <a:custGeom>
              <a:avLst/>
              <a:gdLst>
                <a:gd name="connsiteX0" fmla="*/ 0 w 90773"/>
                <a:gd name="connsiteY0" fmla="*/ 0 h 130152"/>
                <a:gd name="connsiteX1" fmla="*/ 89859 w 90773"/>
                <a:gd name="connsiteY1" fmla="*/ 0 h 130152"/>
                <a:gd name="connsiteX2" fmla="*/ 89859 w 90773"/>
                <a:gd name="connsiteY2" fmla="*/ 10573 h 130152"/>
                <a:gd name="connsiteX3" fmla="*/ 12393 w 90773"/>
                <a:gd name="connsiteY3" fmla="*/ 10573 h 130152"/>
                <a:gd name="connsiteX4" fmla="*/ 12393 w 90773"/>
                <a:gd name="connsiteY4" fmla="*/ 57602 h 130152"/>
                <a:gd name="connsiteX5" fmla="*/ 84944 w 90773"/>
                <a:gd name="connsiteY5" fmla="*/ 57602 h 130152"/>
                <a:gd name="connsiteX6" fmla="*/ 84944 w 90773"/>
                <a:gd name="connsiteY6" fmla="*/ 68175 h 130152"/>
                <a:gd name="connsiteX7" fmla="*/ 12393 w 90773"/>
                <a:gd name="connsiteY7" fmla="*/ 68175 h 130152"/>
                <a:gd name="connsiteX8" fmla="*/ 12393 w 90773"/>
                <a:gd name="connsiteY8" fmla="*/ 119580 h 130152"/>
                <a:gd name="connsiteX9" fmla="*/ 90773 w 90773"/>
                <a:gd name="connsiteY9" fmla="*/ 119580 h 130152"/>
                <a:gd name="connsiteX10" fmla="*/ 90773 w 90773"/>
                <a:gd name="connsiteY10" fmla="*/ 130152 h 130152"/>
                <a:gd name="connsiteX11" fmla="*/ 0 w 90773"/>
                <a:gd name="connsiteY11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73" h="130152">
                  <a:moveTo>
                    <a:pt x="0" y="0"/>
                  </a:moveTo>
                  <a:lnTo>
                    <a:pt x="89859" y="0"/>
                  </a:lnTo>
                  <a:lnTo>
                    <a:pt x="89859" y="10573"/>
                  </a:lnTo>
                  <a:lnTo>
                    <a:pt x="12393" y="10573"/>
                  </a:lnTo>
                  <a:lnTo>
                    <a:pt x="12393" y="57602"/>
                  </a:lnTo>
                  <a:lnTo>
                    <a:pt x="84944" y="57602"/>
                  </a:lnTo>
                  <a:lnTo>
                    <a:pt x="84944" y="68175"/>
                  </a:lnTo>
                  <a:lnTo>
                    <a:pt x="12393" y="68175"/>
                  </a:lnTo>
                  <a:lnTo>
                    <a:pt x="12393" y="119580"/>
                  </a:lnTo>
                  <a:lnTo>
                    <a:pt x="90773" y="119580"/>
                  </a:lnTo>
                  <a:lnTo>
                    <a:pt x="90773" y="130152"/>
                  </a:lnTo>
                  <a:lnTo>
                    <a:pt x="0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10">
              <a:extLst>
                <a:ext uri="{FF2B5EF4-FFF2-40B4-BE49-F238E27FC236}">
                  <a16:creationId xmlns:a16="http://schemas.microsoft.com/office/drawing/2014/main" id="{5880EAB8-282C-20BC-23D5-98A37CD25DAF}"/>
                </a:ext>
              </a:extLst>
            </p:cNvPr>
            <p:cNvSpPr/>
            <p:nvPr/>
          </p:nvSpPr>
          <p:spPr>
            <a:xfrm>
              <a:off x="13952760" y="4909444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87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87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1">
              <a:extLst>
                <a:ext uri="{FF2B5EF4-FFF2-40B4-BE49-F238E27FC236}">
                  <a16:creationId xmlns:a16="http://schemas.microsoft.com/office/drawing/2014/main" id="{22C6182F-0034-63A5-A6FE-DDE4099B9125}"/>
                </a:ext>
              </a:extLst>
            </p:cNvPr>
            <p:cNvSpPr/>
            <p:nvPr/>
          </p:nvSpPr>
          <p:spPr>
            <a:xfrm>
              <a:off x="14085634" y="4909444"/>
              <a:ext cx="102993" cy="130149"/>
            </a:xfrm>
            <a:custGeom>
              <a:avLst/>
              <a:gdLst>
                <a:gd name="connsiteX0" fmla="*/ 0 w 102993"/>
                <a:gd name="connsiteY0" fmla="*/ 0 h 130149"/>
                <a:gd name="connsiteX1" fmla="*/ 102994 w 102993"/>
                <a:gd name="connsiteY1" fmla="*/ 0 h 130149"/>
                <a:gd name="connsiteX2" fmla="*/ 102994 w 102993"/>
                <a:gd name="connsiteY2" fmla="*/ 10573 h 130149"/>
                <a:gd name="connsiteX3" fmla="*/ 57607 w 102993"/>
                <a:gd name="connsiteY3" fmla="*/ 10573 h 130149"/>
                <a:gd name="connsiteX4" fmla="*/ 57607 w 102993"/>
                <a:gd name="connsiteY4" fmla="*/ 130150 h 130149"/>
                <a:gd name="connsiteX5" fmla="*/ 45206 w 102993"/>
                <a:gd name="connsiteY5" fmla="*/ 130150 h 130149"/>
                <a:gd name="connsiteX6" fmla="*/ 45206 w 102993"/>
                <a:gd name="connsiteY6" fmla="*/ 10573 h 130149"/>
                <a:gd name="connsiteX7" fmla="*/ 0 w 102993"/>
                <a:gd name="connsiteY7" fmla="*/ 10573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993" h="130149">
                  <a:moveTo>
                    <a:pt x="0" y="0"/>
                  </a:moveTo>
                  <a:lnTo>
                    <a:pt x="102994" y="0"/>
                  </a:lnTo>
                  <a:lnTo>
                    <a:pt x="102994" y="10573"/>
                  </a:lnTo>
                  <a:lnTo>
                    <a:pt x="57607" y="10573"/>
                  </a:lnTo>
                  <a:lnTo>
                    <a:pt x="57607" y="130150"/>
                  </a:lnTo>
                  <a:lnTo>
                    <a:pt x="45206" y="130150"/>
                  </a:lnTo>
                  <a:lnTo>
                    <a:pt x="45206" y="10573"/>
                  </a:lnTo>
                  <a:lnTo>
                    <a:pt x="0" y="1057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2">
              <a:extLst>
                <a:ext uri="{FF2B5EF4-FFF2-40B4-BE49-F238E27FC236}">
                  <a16:creationId xmlns:a16="http://schemas.microsoft.com/office/drawing/2014/main" id="{68B4B46F-87AC-9886-2E37-ACDBF1B882F5}"/>
                </a:ext>
              </a:extLst>
            </p:cNvPr>
            <p:cNvSpPr/>
            <p:nvPr/>
          </p:nvSpPr>
          <p:spPr>
            <a:xfrm>
              <a:off x="14218974" y="4909442"/>
              <a:ext cx="102622" cy="130153"/>
            </a:xfrm>
            <a:custGeom>
              <a:avLst/>
              <a:gdLst>
                <a:gd name="connsiteX0" fmla="*/ 12392 w 102622"/>
                <a:gd name="connsiteY0" fmla="*/ 61795 h 130153"/>
                <a:gd name="connsiteX1" fmla="*/ 58693 w 102622"/>
                <a:gd name="connsiteY1" fmla="*/ 61795 h 130153"/>
                <a:gd name="connsiteX2" fmla="*/ 69447 w 102622"/>
                <a:gd name="connsiteY2" fmla="*/ 60155 h 130153"/>
                <a:gd name="connsiteX3" fmla="*/ 78381 w 102622"/>
                <a:gd name="connsiteY3" fmla="*/ 55051 h 130153"/>
                <a:gd name="connsiteX4" fmla="*/ 84392 w 102622"/>
                <a:gd name="connsiteY4" fmla="*/ 47213 h 130153"/>
                <a:gd name="connsiteX5" fmla="*/ 86773 w 102622"/>
                <a:gd name="connsiteY5" fmla="*/ 36458 h 130153"/>
                <a:gd name="connsiteX6" fmla="*/ 79848 w 102622"/>
                <a:gd name="connsiteY6" fmla="*/ 17500 h 130153"/>
                <a:gd name="connsiteX7" fmla="*/ 58693 w 102622"/>
                <a:gd name="connsiteY7" fmla="*/ 10573 h 130153"/>
                <a:gd name="connsiteX8" fmla="*/ 12392 w 102622"/>
                <a:gd name="connsiteY8" fmla="*/ 10573 h 130153"/>
                <a:gd name="connsiteX9" fmla="*/ 0 w 102622"/>
                <a:gd name="connsiteY9" fmla="*/ 0 h 130153"/>
                <a:gd name="connsiteX10" fmla="*/ 59607 w 102622"/>
                <a:gd name="connsiteY10" fmla="*/ 0 h 130153"/>
                <a:gd name="connsiteX11" fmla="*/ 74743 w 102622"/>
                <a:gd name="connsiteY11" fmla="*/ 2005 h 130153"/>
                <a:gd name="connsiteX12" fmla="*/ 87316 w 102622"/>
                <a:gd name="connsiteY12" fmla="*/ 8203 h 130153"/>
                <a:gd name="connsiteX13" fmla="*/ 95879 w 102622"/>
                <a:gd name="connsiteY13" fmla="*/ 18776 h 130153"/>
                <a:gd name="connsiteX14" fmla="*/ 99165 w 102622"/>
                <a:gd name="connsiteY14" fmla="*/ 33905 h 130153"/>
                <a:gd name="connsiteX15" fmla="*/ 92783 w 102622"/>
                <a:gd name="connsiteY15" fmla="*/ 55416 h 130153"/>
                <a:gd name="connsiteX16" fmla="*/ 73828 w 102622"/>
                <a:gd name="connsiteY16" fmla="*/ 67082 h 130153"/>
                <a:gd name="connsiteX17" fmla="*/ 73828 w 102622"/>
                <a:gd name="connsiteY17" fmla="*/ 67446 h 130153"/>
                <a:gd name="connsiteX18" fmla="*/ 84392 w 102622"/>
                <a:gd name="connsiteY18" fmla="*/ 70909 h 130153"/>
                <a:gd name="connsiteX19" fmla="*/ 91145 w 102622"/>
                <a:gd name="connsiteY19" fmla="*/ 77107 h 130153"/>
                <a:gd name="connsiteX20" fmla="*/ 94964 w 102622"/>
                <a:gd name="connsiteY20" fmla="*/ 86039 h 130153"/>
                <a:gd name="connsiteX21" fmla="*/ 96612 w 102622"/>
                <a:gd name="connsiteY21" fmla="*/ 96794 h 130153"/>
                <a:gd name="connsiteX22" fmla="*/ 96974 w 102622"/>
                <a:gd name="connsiteY22" fmla="*/ 104815 h 130153"/>
                <a:gd name="connsiteX23" fmla="*/ 97707 w 102622"/>
                <a:gd name="connsiteY23" fmla="*/ 114476 h 130153"/>
                <a:gd name="connsiteX24" fmla="*/ 99346 w 102622"/>
                <a:gd name="connsiteY24" fmla="*/ 123591 h 130153"/>
                <a:gd name="connsiteX25" fmla="*/ 102622 w 102622"/>
                <a:gd name="connsiteY25" fmla="*/ 130152 h 130153"/>
                <a:gd name="connsiteX26" fmla="*/ 88954 w 102622"/>
                <a:gd name="connsiteY26" fmla="*/ 130152 h 130153"/>
                <a:gd name="connsiteX27" fmla="*/ 87135 w 102622"/>
                <a:gd name="connsiteY27" fmla="*/ 125778 h 130153"/>
                <a:gd name="connsiteX28" fmla="*/ 86220 w 102622"/>
                <a:gd name="connsiteY28" fmla="*/ 120309 h 130153"/>
                <a:gd name="connsiteX29" fmla="*/ 85849 w 102622"/>
                <a:gd name="connsiteY29" fmla="*/ 114658 h 130153"/>
                <a:gd name="connsiteX30" fmla="*/ 85487 w 102622"/>
                <a:gd name="connsiteY30" fmla="*/ 109918 h 130153"/>
                <a:gd name="connsiteX31" fmla="*/ 84220 w 102622"/>
                <a:gd name="connsiteY31" fmla="*/ 96247 h 130153"/>
                <a:gd name="connsiteX32" fmla="*/ 80753 w 102622"/>
                <a:gd name="connsiteY32" fmla="*/ 84034 h 130153"/>
                <a:gd name="connsiteX33" fmla="*/ 73095 w 102622"/>
                <a:gd name="connsiteY33" fmla="*/ 75285 h 130153"/>
                <a:gd name="connsiteX34" fmla="*/ 59417 w 102622"/>
                <a:gd name="connsiteY34" fmla="*/ 72368 h 130153"/>
                <a:gd name="connsiteX35" fmla="*/ 12392 w 102622"/>
                <a:gd name="connsiteY35" fmla="*/ 72368 h 130153"/>
                <a:gd name="connsiteX36" fmla="*/ 12392 w 102622"/>
                <a:gd name="connsiteY36" fmla="*/ 130153 h 130153"/>
                <a:gd name="connsiteX37" fmla="*/ 0 w 102622"/>
                <a:gd name="connsiteY37" fmla="*/ 130153 h 13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622" h="130153">
                  <a:moveTo>
                    <a:pt x="12392" y="61795"/>
                  </a:moveTo>
                  <a:lnTo>
                    <a:pt x="58693" y="61795"/>
                  </a:lnTo>
                  <a:cubicBezTo>
                    <a:pt x="62465" y="61795"/>
                    <a:pt x="66046" y="61249"/>
                    <a:pt x="69447" y="60155"/>
                  </a:cubicBezTo>
                  <a:cubicBezTo>
                    <a:pt x="72847" y="58940"/>
                    <a:pt x="75838" y="57239"/>
                    <a:pt x="78381" y="55051"/>
                  </a:cubicBezTo>
                  <a:cubicBezTo>
                    <a:pt x="80934" y="52864"/>
                    <a:pt x="82934" y="50250"/>
                    <a:pt x="84392" y="47213"/>
                  </a:cubicBezTo>
                  <a:cubicBezTo>
                    <a:pt x="85982" y="44053"/>
                    <a:pt x="86773" y="40468"/>
                    <a:pt x="86773" y="36458"/>
                  </a:cubicBezTo>
                  <a:cubicBezTo>
                    <a:pt x="86773" y="28437"/>
                    <a:pt x="84458" y="22118"/>
                    <a:pt x="79848" y="17500"/>
                  </a:cubicBezTo>
                  <a:cubicBezTo>
                    <a:pt x="75219" y="12882"/>
                    <a:pt x="68180" y="10573"/>
                    <a:pt x="58693" y="10573"/>
                  </a:cubicBezTo>
                  <a:lnTo>
                    <a:pt x="12392" y="10573"/>
                  </a:lnTo>
                  <a:close/>
                  <a:moveTo>
                    <a:pt x="0" y="0"/>
                  </a:moveTo>
                  <a:lnTo>
                    <a:pt x="59607" y="0"/>
                  </a:lnTo>
                  <a:cubicBezTo>
                    <a:pt x="64960" y="0"/>
                    <a:pt x="69999" y="668"/>
                    <a:pt x="74743" y="2005"/>
                  </a:cubicBezTo>
                  <a:cubicBezTo>
                    <a:pt x="79600" y="3342"/>
                    <a:pt x="83791" y="5408"/>
                    <a:pt x="87316" y="8203"/>
                  </a:cubicBezTo>
                  <a:cubicBezTo>
                    <a:pt x="90954" y="10876"/>
                    <a:pt x="93812" y="14401"/>
                    <a:pt x="95879" y="18776"/>
                  </a:cubicBezTo>
                  <a:cubicBezTo>
                    <a:pt x="98069" y="23029"/>
                    <a:pt x="99165" y="28073"/>
                    <a:pt x="99165" y="33905"/>
                  </a:cubicBezTo>
                  <a:cubicBezTo>
                    <a:pt x="99165" y="42169"/>
                    <a:pt x="97031" y="49340"/>
                    <a:pt x="92783" y="55416"/>
                  </a:cubicBezTo>
                  <a:cubicBezTo>
                    <a:pt x="88535" y="61491"/>
                    <a:pt x="82210" y="65380"/>
                    <a:pt x="73828" y="67082"/>
                  </a:cubicBezTo>
                  <a:lnTo>
                    <a:pt x="73828" y="67446"/>
                  </a:lnTo>
                  <a:cubicBezTo>
                    <a:pt x="78076" y="68054"/>
                    <a:pt x="81601" y="69208"/>
                    <a:pt x="84392" y="70909"/>
                  </a:cubicBezTo>
                  <a:cubicBezTo>
                    <a:pt x="87192" y="72489"/>
                    <a:pt x="89440" y="74555"/>
                    <a:pt x="91145" y="77107"/>
                  </a:cubicBezTo>
                  <a:cubicBezTo>
                    <a:pt x="92964" y="79659"/>
                    <a:pt x="94240" y="82636"/>
                    <a:pt x="94964" y="86039"/>
                  </a:cubicBezTo>
                  <a:cubicBezTo>
                    <a:pt x="95821" y="89320"/>
                    <a:pt x="96364" y="92906"/>
                    <a:pt x="96612" y="96794"/>
                  </a:cubicBezTo>
                  <a:cubicBezTo>
                    <a:pt x="96726" y="98981"/>
                    <a:pt x="96850" y="101656"/>
                    <a:pt x="96974" y="104815"/>
                  </a:cubicBezTo>
                  <a:cubicBezTo>
                    <a:pt x="97098" y="107974"/>
                    <a:pt x="97346" y="111195"/>
                    <a:pt x="97707" y="114476"/>
                  </a:cubicBezTo>
                  <a:cubicBezTo>
                    <a:pt x="98069" y="117636"/>
                    <a:pt x="98612" y="120673"/>
                    <a:pt x="99346" y="123591"/>
                  </a:cubicBezTo>
                  <a:cubicBezTo>
                    <a:pt x="100203" y="126384"/>
                    <a:pt x="101289" y="128573"/>
                    <a:pt x="102622" y="130152"/>
                  </a:cubicBezTo>
                  <a:lnTo>
                    <a:pt x="88954" y="130152"/>
                  </a:lnTo>
                  <a:cubicBezTo>
                    <a:pt x="88230" y="128938"/>
                    <a:pt x="87621" y="127480"/>
                    <a:pt x="87135" y="125778"/>
                  </a:cubicBezTo>
                  <a:cubicBezTo>
                    <a:pt x="86773" y="123955"/>
                    <a:pt x="86468" y="122131"/>
                    <a:pt x="86220" y="120309"/>
                  </a:cubicBezTo>
                  <a:cubicBezTo>
                    <a:pt x="86096" y="118365"/>
                    <a:pt x="85973" y="116481"/>
                    <a:pt x="85849" y="114658"/>
                  </a:cubicBezTo>
                  <a:cubicBezTo>
                    <a:pt x="85734" y="112835"/>
                    <a:pt x="85611" y="111256"/>
                    <a:pt x="85487" y="109918"/>
                  </a:cubicBezTo>
                  <a:cubicBezTo>
                    <a:pt x="85249" y="105301"/>
                    <a:pt x="84820" y="100744"/>
                    <a:pt x="84220" y="96247"/>
                  </a:cubicBezTo>
                  <a:cubicBezTo>
                    <a:pt x="83725" y="91630"/>
                    <a:pt x="82572" y="87559"/>
                    <a:pt x="80753" y="84034"/>
                  </a:cubicBezTo>
                  <a:cubicBezTo>
                    <a:pt x="79048" y="80389"/>
                    <a:pt x="76495" y="77473"/>
                    <a:pt x="73095" y="75285"/>
                  </a:cubicBezTo>
                  <a:cubicBezTo>
                    <a:pt x="69818" y="73097"/>
                    <a:pt x="65256" y="72125"/>
                    <a:pt x="59417" y="72368"/>
                  </a:cubicBezTo>
                  <a:lnTo>
                    <a:pt x="12392" y="72368"/>
                  </a:lnTo>
                  <a:lnTo>
                    <a:pt x="12392" y="130153"/>
                  </a:lnTo>
                  <a:lnTo>
                    <a:pt x="0" y="13015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3">
              <a:extLst>
                <a:ext uri="{FF2B5EF4-FFF2-40B4-BE49-F238E27FC236}">
                  <a16:creationId xmlns:a16="http://schemas.microsoft.com/office/drawing/2014/main" id="{EC5F34A7-C410-5FAE-2520-68C4E62671F6}"/>
                </a:ext>
              </a:extLst>
            </p:cNvPr>
            <p:cNvSpPr/>
            <p:nvPr/>
          </p:nvSpPr>
          <p:spPr>
            <a:xfrm>
              <a:off x="14357572" y="4909444"/>
              <a:ext cx="101165" cy="132705"/>
            </a:xfrm>
            <a:custGeom>
              <a:avLst/>
              <a:gdLst>
                <a:gd name="connsiteX0" fmla="*/ 0 w 101165"/>
                <a:gd name="connsiteY0" fmla="*/ 0 h 132705"/>
                <a:gd name="connsiteX1" fmla="*/ 12392 w 101165"/>
                <a:gd name="connsiteY1" fmla="*/ 0 h 132705"/>
                <a:gd name="connsiteX2" fmla="*/ 12392 w 101165"/>
                <a:gd name="connsiteY2" fmla="*/ 80570 h 132705"/>
                <a:gd name="connsiteX3" fmla="*/ 14945 w 101165"/>
                <a:gd name="connsiteY3" fmla="*/ 99892 h 132705"/>
                <a:gd name="connsiteX4" fmla="*/ 22422 w 101165"/>
                <a:gd name="connsiteY4" fmla="*/ 112835 h 132705"/>
                <a:gd name="connsiteX5" fmla="*/ 34452 w 101165"/>
                <a:gd name="connsiteY5" fmla="*/ 120126 h 132705"/>
                <a:gd name="connsiteX6" fmla="*/ 50492 w 101165"/>
                <a:gd name="connsiteY6" fmla="*/ 122313 h 132705"/>
                <a:gd name="connsiteX7" fmla="*/ 66723 w 101165"/>
                <a:gd name="connsiteY7" fmla="*/ 120126 h 132705"/>
                <a:gd name="connsiteX8" fmla="*/ 78753 w 101165"/>
                <a:gd name="connsiteY8" fmla="*/ 112835 h 132705"/>
                <a:gd name="connsiteX9" fmla="*/ 86220 w 101165"/>
                <a:gd name="connsiteY9" fmla="*/ 99892 h 132705"/>
                <a:gd name="connsiteX10" fmla="*/ 88773 w 101165"/>
                <a:gd name="connsiteY10" fmla="*/ 80570 h 132705"/>
                <a:gd name="connsiteX11" fmla="*/ 88773 w 101165"/>
                <a:gd name="connsiteY11" fmla="*/ 0 h 132705"/>
                <a:gd name="connsiteX12" fmla="*/ 101165 w 101165"/>
                <a:gd name="connsiteY12" fmla="*/ 0 h 132705"/>
                <a:gd name="connsiteX13" fmla="*/ 101165 w 101165"/>
                <a:gd name="connsiteY13" fmla="*/ 83306 h 132705"/>
                <a:gd name="connsiteX14" fmla="*/ 98250 w 101165"/>
                <a:gd name="connsiteY14" fmla="*/ 102445 h 132705"/>
                <a:gd name="connsiteX15" fmla="*/ 89326 w 101165"/>
                <a:gd name="connsiteY15" fmla="*/ 118122 h 132705"/>
                <a:gd name="connsiteX16" fmla="*/ 73647 w 101165"/>
                <a:gd name="connsiteY16" fmla="*/ 128877 h 132705"/>
                <a:gd name="connsiteX17" fmla="*/ 50492 w 101165"/>
                <a:gd name="connsiteY17" fmla="*/ 132705 h 132705"/>
                <a:gd name="connsiteX18" fmla="*/ 27337 w 101165"/>
                <a:gd name="connsiteY18" fmla="*/ 128877 h 132705"/>
                <a:gd name="connsiteX19" fmla="*/ 11668 w 101165"/>
                <a:gd name="connsiteY19" fmla="*/ 118122 h 132705"/>
                <a:gd name="connsiteX20" fmla="*/ 2743 w 101165"/>
                <a:gd name="connsiteY20" fmla="*/ 102445 h 132705"/>
                <a:gd name="connsiteX21" fmla="*/ 0 w 101165"/>
                <a:gd name="connsiteY21" fmla="*/ 83306 h 1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5" h="132705">
                  <a:moveTo>
                    <a:pt x="0" y="0"/>
                  </a:moveTo>
                  <a:lnTo>
                    <a:pt x="12392" y="0"/>
                  </a:lnTo>
                  <a:lnTo>
                    <a:pt x="12392" y="80570"/>
                  </a:lnTo>
                  <a:cubicBezTo>
                    <a:pt x="12392" y="88104"/>
                    <a:pt x="13240" y="94546"/>
                    <a:pt x="14945" y="99892"/>
                  </a:cubicBezTo>
                  <a:cubicBezTo>
                    <a:pt x="16650" y="105119"/>
                    <a:pt x="19145" y="109433"/>
                    <a:pt x="22422" y="112835"/>
                  </a:cubicBezTo>
                  <a:cubicBezTo>
                    <a:pt x="25708" y="116115"/>
                    <a:pt x="29718" y="118546"/>
                    <a:pt x="34452" y="120126"/>
                  </a:cubicBezTo>
                  <a:cubicBezTo>
                    <a:pt x="39195" y="121585"/>
                    <a:pt x="44539" y="122313"/>
                    <a:pt x="50492" y="122313"/>
                  </a:cubicBezTo>
                  <a:cubicBezTo>
                    <a:pt x="56569" y="122313"/>
                    <a:pt x="61979" y="121585"/>
                    <a:pt x="66723" y="120126"/>
                  </a:cubicBezTo>
                  <a:cubicBezTo>
                    <a:pt x="71457" y="118546"/>
                    <a:pt x="75467" y="116115"/>
                    <a:pt x="78753" y="112835"/>
                  </a:cubicBezTo>
                  <a:cubicBezTo>
                    <a:pt x="82029" y="109432"/>
                    <a:pt x="84525" y="105119"/>
                    <a:pt x="86220" y="99892"/>
                  </a:cubicBezTo>
                  <a:cubicBezTo>
                    <a:pt x="87925" y="94546"/>
                    <a:pt x="88773" y="88104"/>
                    <a:pt x="88773" y="80570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31" y="108400"/>
                    <a:pt x="93450" y="113626"/>
                    <a:pt x="89326" y="118122"/>
                  </a:cubicBezTo>
                  <a:cubicBezTo>
                    <a:pt x="85315" y="122619"/>
                    <a:pt x="80086" y="126203"/>
                    <a:pt x="73647" y="128877"/>
                  </a:cubicBezTo>
                  <a:cubicBezTo>
                    <a:pt x="67323" y="131429"/>
                    <a:pt x="59608" y="132705"/>
                    <a:pt x="50492" y="132705"/>
                  </a:cubicBezTo>
                  <a:cubicBezTo>
                    <a:pt x="41501" y="132705"/>
                    <a:pt x="33785" y="131429"/>
                    <a:pt x="27337" y="128877"/>
                  </a:cubicBezTo>
                  <a:cubicBezTo>
                    <a:pt x="21022" y="126203"/>
                    <a:pt x="15802" y="122619"/>
                    <a:pt x="11668" y="118122"/>
                  </a:cubicBezTo>
                  <a:cubicBezTo>
                    <a:pt x="7658" y="113626"/>
                    <a:pt x="4677" y="108400"/>
                    <a:pt x="2743" y="102445"/>
                  </a:cubicBezTo>
                  <a:cubicBezTo>
                    <a:pt x="914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4">
              <a:extLst>
                <a:ext uri="{FF2B5EF4-FFF2-40B4-BE49-F238E27FC236}">
                  <a16:creationId xmlns:a16="http://schemas.microsoft.com/office/drawing/2014/main" id="{5ED9E090-978E-02B1-5FA3-0FF0195932F1}"/>
                </a:ext>
              </a:extLst>
            </p:cNvPr>
            <p:cNvSpPr/>
            <p:nvPr/>
          </p:nvSpPr>
          <p:spPr>
            <a:xfrm>
              <a:off x="14501457" y="4909444"/>
              <a:ext cx="124510" cy="130149"/>
            </a:xfrm>
            <a:custGeom>
              <a:avLst/>
              <a:gdLst>
                <a:gd name="connsiteX0" fmla="*/ 18231 w 124510"/>
                <a:gd name="connsiteY0" fmla="*/ 0 h 130149"/>
                <a:gd name="connsiteX1" fmla="*/ 61427 w 124510"/>
                <a:gd name="connsiteY1" fmla="*/ 114110 h 130149"/>
                <a:gd name="connsiteX2" fmla="*/ 106270 w 124510"/>
                <a:gd name="connsiteY2" fmla="*/ 0 h 130149"/>
                <a:gd name="connsiteX3" fmla="*/ 124511 w 124510"/>
                <a:gd name="connsiteY3" fmla="*/ 0 h 130149"/>
                <a:gd name="connsiteX4" fmla="*/ 124511 w 124510"/>
                <a:gd name="connsiteY4" fmla="*/ 130150 h 130149"/>
                <a:gd name="connsiteX5" fmla="*/ 112100 w 124510"/>
                <a:gd name="connsiteY5" fmla="*/ 130150 h 130149"/>
                <a:gd name="connsiteX6" fmla="*/ 112100 w 124510"/>
                <a:gd name="connsiteY6" fmla="*/ 17678 h 130149"/>
                <a:gd name="connsiteX7" fmla="*/ 111747 w 124510"/>
                <a:gd name="connsiteY7" fmla="*/ 17678 h 130149"/>
                <a:gd name="connsiteX8" fmla="*/ 67266 w 124510"/>
                <a:gd name="connsiteY8" fmla="*/ 130150 h 130149"/>
                <a:gd name="connsiteX9" fmla="*/ 55597 w 124510"/>
                <a:gd name="connsiteY9" fmla="*/ 130150 h 130149"/>
                <a:gd name="connsiteX10" fmla="*/ 12763 w 124510"/>
                <a:gd name="connsiteY10" fmla="*/ 17678 h 130149"/>
                <a:gd name="connsiteX11" fmla="*/ 12392 w 124510"/>
                <a:gd name="connsiteY11" fmla="*/ 17678 h 130149"/>
                <a:gd name="connsiteX12" fmla="*/ 12392 w 124510"/>
                <a:gd name="connsiteY12" fmla="*/ 130150 h 130149"/>
                <a:gd name="connsiteX13" fmla="*/ 0 w 124510"/>
                <a:gd name="connsiteY13" fmla="*/ 130150 h 130149"/>
                <a:gd name="connsiteX14" fmla="*/ 0 w 124510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10" h="130149">
                  <a:moveTo>
                    <a:pt x="18231" y="0"/>
                  </a:moveTo>
                  <a:lnTo>
                    <a:pt x="61427" y="114110"/>
                  </a:lnTo>
                  <a:lnTo>
                    <a:pt x="106270" y="0"/>
                  </a:lnTo>
                  <a:lnTo>
                    <a:pt x="124511" y="0"/>
                  </a:lnTo>
                  <a:lnTo>
                    <a:pt x="124511" y="130150"/>
                  </a:lnTo>
                  <a:lnTo>
                    <a:pt x="112100" y="130150"/>
                  </a:lnTo>
                  <a:lnTo>
                    <a:pt x="112100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392" y="17678"/>
                  </a:lnTo>
                  <a:lnTo>
                    <a:pt x="12392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5">
              <a:extLst>
                <a:ext uri="{FF2B5EF4-FFF2-40B4-BE49-F238E27FC236}">
                  <a16:creationId xmlns:a16="http://schemas.microsoft.com/office/drawing/2014/main" id="{20D0D4C3-B5A0-E170-EC3F-CF6E6B00A2CB}"/>
                </a:ext>
              </a:extLst>
            </p:cNvPr>
            <p:cNvSpPr/>
            <p:nvPr/>
          </p:nvSpPr>
          <p:spPr>
            <a:xfrm>
              <a:off x="13680047" y="5128503"/>
              <a:ext cx="96432" cy="130152"/>
            </a:xfrm>
            <a:custGeom>
              <a:avLst/>
              <a:gdLst>
                <a:gd name="connsiteX0" fmla="*/ 12395 w 96432"/>
                <a:gd name="connsiteY0" fmla="*/ 63800 h 130152"/>
                <a:gd name="connsiteX1" fmla="*/ 55051 w 96432"/>
                <a:gd name="connsiteY1" fmla="*/ 63800 h 130152"/>
                <a:gd name="connsiteX2" fmla="*/ 76013 w 96432"/>
                <a:gd name="connsiteY2" fmla="*/ 57238 h 130152"/>
                <a:gd name="connsiteX3" fmla="*/ 84034 w 96432"/>
                <a:gd name="connsiteY3" fmla="*/ 37187 h 130152"/>
                <a:gd name="connsiteX4" fmla="*/ 76013 w 96432"/>
                <a:gd name="connsiteY4" fmla="*/ 17135 h 130152"/>
                <a:gd name="connsiteX5" fmla="*/ 55051 w 96432"/>
                <a:gd name="connsiteY5" fmla="*/ 10573 h 130152"/>
                <a:gd name="connsiteX6" fmla="*/ 12395 w 96432"/>
                <a:gd name="connsiteY6" fmla="*/ 10573 h 130152"/>
                <a:gd name="connsiteX7" fmla="*/ 0 w 96432"/>
                <a:gd name="connsiteY7" fmla="*/ 0 h 130152"/>
                <a:gd name="connsiteX8" fmla="*/ 57785 w 96432"/>
                <a:gd name="connsiteY8" fmla="*/ 0 h 130152"/>
                <a:gd name="connsiteX9" fmla="*/ 73644 w 96432"/>
                <a:gd name="connsiteY9" fmla="*/ 2552 h 130152"/>
                <a:gd name="connsiteX10" fmla="*/ 85857 w 96432"/>
                <a:gd name="connsiteY10" fmla="*/ 9844 h 130152"/>
                <a:gd name="connsiteX11" fmla="*/ 93695 w 96432"/>
                <a:gd name="connsiteY11" fmla="*/ 21510 h 130152"/>
                <a:gd name="connsiteX12" fmla="*/ 96433 w 96432"/>
                <a:gd name="connsiteY12" fmla="*/ 37187 h 130152"/>
                <a:gd name="connsiteX13" fmla="*/ 93695 w 96432"/>
                <a:gd name="connsiteY13" fmla="*/ 52864 h 130152"/>
                <a:gd name="connsiteX14" fmla="*/ 85857 w 96432"/>
                <a:gd name="connsiteY14" fmla="*/ 64712 h 130152"/>
                <a:gd name="connsiteX15" fmla="*/ 73644 w 96432"/>
                <a:gd name="connsiteY15" fmla="*/ 72003 h 130152"/>
                <a:gd name="connsiteX16" fmla="*/ 57785 w 96432"/>
                <a:gd name="connsiteY16" fmla="*/ 74373 h 130152"/>
                <a:gd name="connsiteX17" fmla="*/ 12396 w 96432"/>
                <a:gd name="connsiteY17" fmla="*/ 74373 h 130152"/>
                <a:gd name="connsiteX18" fmla="*/ 12396 w 96432"/>
                <a:gd name="connsiteY18" fmla="*/ 130152 h 130152"/>
                <a:gd name="connsiteX19" fmla="*/ 1 w 96432"/>
                <a:gd name="connsiteY19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432" h="130152">
                  <a:moveTo>
                    <a:pt x="12395" y="63800"/>
                  </a:moveTo>
                  <a:lnTo>
                    <a:pt x="55051" y="63800"/>
                  </a:lnTo>
                  <a:cubicBezTo>
                    <a:pt x="63678" y="63800"/>
                    <a:pt x="70666" y="61613"/>
                    <a:pt x="76013" y="57238"/>
                  </a:cubicBezTo>
                  <a:cubicBezTo>
                    <a:pt x="81360" y="52864"/>
                    <a:pt x="84034" y="46179"/>
                    <a:pt x="84034" y="37187"/>
                  </a:cubicBezTo>
                  <a:cubicBezTo>
                    <a:pt x="84034" y="28194"/>
                    <a:pt x="81360" y="21510"/>
                    <a:pt x="76013" y="17135"/>
                  </a:cubicBezTo>
                  <a:cubicBezTo>
                    <a:pt x="70666" y="12761"/>
                    <a:pt x="63678" y="10573"/>
                    <a:pt x="55051" y="10573"/>
                  </a:cubicBezTo>
                  <a:lnTo>
                    <a:pt x="12395" y="10573"/>
                  </a:lnTo>
                  <a:close/>
                  <a:moveTo>
                    <a:pt x="0" y="0"/>
                  </a:moveTo>
                  <a:lnTo>
                    <a:pt x="57785" y="0"/>
                  </a:lnTo>
                  <a:cubicBezTo>
                    <a:pt x="63618" y="0"/>
                    <a:pt x="68905" y="851"/>
                    <a:pt x="73644" y="2552"/>
                  </a:cubicBezTo>
                  <a:cubicBezTo>
                    <a:pt x="78384" y="4133"/>
                    <a:pt x="82455" y="6563"/>
                    <a:pt x="85857" y="9844"/>
                  </a:cubicBezTo>
                  <a:cubicBezTo>
                    <a:pt x="89263" y="13004"/>
                    <a:pt x="91874" y="16893"/>
                    <a:pt x="93695" y="21510"/>
                  </a:cubicBezTo>
                  <a:cubicBezTo>
                    <a:pt x="95522" y="26128"/>
                    <a:pt x="96433" y="31353"/>
                    <a:pt x="96433" y="37187"/>
                  </a:cubicBezTo>
                  <a:cubicBezTo>
                    <a:pt x="96433" y="43019"/>
                    <a:pt x="95522" y="48245"/>
                    <a:pt x="93695" y="52864"/>
                  </a:cubicBezTo>
                  <a:cubicBezTo>
                    <a:pt x="91874" y="57481"/>
                    <a:pt x="89263" y="61431"/>
                    <a:pt x="85857" y="64712"/>
                  </a:cubicBezTo>
                  <a:cubicBezTo>
                    <a:pt x="82455" y="67871"/>
                    <a:pt x="78384" y="70302"/>
                    <a:pt x="73644" y="72003"/>
                  </a:cubicBezTo>
                  <a:cubicBezTo>
                    <a:pt x="68905" y="73583"/>
                    <a:pt x="63618" y="74373"/>
                    <a:pt x="57785" y="74373"/>
                  </a:cubicBezTo>
                  <a:lnTo>
                    <a:pt x="12396" y="74373"/>
                  </a:lnTo>
                  <a:lnTo>
                    <a:pt x="12396" y="130152"/>
                  </a:lnTo>
                  <a:lnTo>
                    <a:pt x="1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6">
              <a:extLst>
                <a:ext uri="{FF2B5EF4-FFF2-40B4-BE49-F238E27FC236}">
                  <a16:creationId xmlns:a16="http://schemas.microsoft.com/office/drawing/2014/main" id="{5C80F76B-1617-D664-9E40-EB8D59BBC5DB}"/>
                </a:ext>
              </a:extLst>
            </p:cNvPr>
            <p:cNvSpPr/>
            <p:nvPr/>
          </p:nvSpPr>
          <p:spPr>
            <a:xfrm>
              <a:off x="13785350" y="5128497"/>
              <a:ext cx="117213" cy="130149"/>
            </a:xfrm>
            <a:custGeom>
              <a:avLst/>
              <a:gdLst>
                <a:gd name="connsiteX0" fmla="*/ 32622 w 117213"/>
                <a:gd name="connsiteY0" fmla="*/ 79113 h 130149"/>
                <a:gd name="connsiteX1" fmla="*/ 83848 w 117213"/>
                <a:gd name="connsiteY1" fmla="*/ 79113 h 130149"/>
                <a:gd name="connsiteX2" fmla="*/ 58690 w 117213"/>
                <a:gd name="connsiteY2" fmla="*/ 12396 h 130149"/>
                <a:gd name="connsiteX3" fmla="*/ 52311 w 117213"/>
                <a:gd name="connsiteY3" fmla="*/ 0 h 130149"/>
                <a:gd name="connsiteX4" fmla="*/ 66163 w 117213"/>
                <a:gd name="connsiteY4" fmla="*/ 0 h 130149"/>
                <a:gd name="connsiteX5" fmla="*/ 117214 w 117213"/>
                <a:gd name="connsiteY5" fmla="*/ 130150 h 130149"/>
                <a:gd name="connsiteX6" fmla="*/ 103898 w 117213"/>
                <a:gd name="connsiteY6" fmla="*/ 130150 h 130149"/>
                <a:gd name="connsiteX7" fmla="*/ 88042 w 117213"/>
                <a:gd name="connsiteY7" fmla="*/ 89682 h 130149"/>
                <a:gd name="connsiteX8" fmla="*/ 28797 w 117213"/>
                <a:gd name="connsiteY8" fmla="*/ 89682 h 130149"/>
                <a:gd name="connsiteX9" fmla="*/ 13118 w 117213"/>
                <a:gd name="connsiteY9" fmla="*/ 130150 h 130149"/>
                <a:gd name="connsiteX10" fmla="*/ 0 w 117213"/>
                <a:gd name="connsiteY10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13" h="130149">
                  <a:moveTo>
                    <a:pt x="32622" y="79113"/>
                  </a:moveTo>
                  <a:lnTo>
                    <a:pt x="83848" y="79113"/>
                  </a:lnTo>
                  <a:lnTo>
                    <a:pt x="58690" y="12396"/>
                  </a:lnTo>
                  <a:close/>
                  <a:moveTo>
                    <a:pt x="52311" y="0"/>
                  </a:moveTo>
                  <a:lnTo>
                    <a:pt x="66163" y="0"/>
                  </a:lnTo>
                  <a:lnTo>
                    <a:pt x="117214" y="130150"/>
                  </a:lnTo>
                  <a:lnTo>
                    <a:pt x="103898" y="130150"/>
                  </a:lnTo>
                  <a:lnTo>
                    <a:pt x="88042" y="89682"/>
                  </a:lnTo>
                  <a:lnTo>
                    <a:pt x="28797" y="89682"/>
                  </a:lnTo>
                  <a:lnTo>
                    <a:pt x="13118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7">
              <a:extLst>
                <a:ext uri="{FF2B5EF4-FFF2-40B4-BE49-F238E27FC236}">
                  <a16:creationId xmlns:a16="http://schemas.microsoft.com/office/drawing/2014/main" id="{8207179F-4573-0B37-423C-F7D9CBAF17EC}"/>
                </a:ext>
              </a:extLst>
            </p:cNvPr>
            <p:cNvSpPr/>
            <p:nvPr/>
          </p:nvSpPr>
          <p:spPr>
            <a:xfrm>
              <a:off x="13926010" y="5125761"/>
              <a:ext cx="101788" cy="135438"/>
            </a:xfrm>
            <a:custGeom>
              <a:avLst/>
              <a:gdLst>
                <a:gd name="connsiteX0" fmla="*/ 12463 w 101788"/>
                <a:gd name="connsiteY0" fmla="*/ 90049 h 135438"/>
                <a:gd name="connsiteX1" fmla="*/ 15558 w 101788"/>
                <a:gd name="connsiteY1" fmla="*/ 106820 h 135438"/>
                <a:gd name="connsiteX2" fmla="*/ 24493 w 101788"/>
                <a:gd name="connsiteY2" fmla="*/ 117575 h 135438"/>
                <a:gd name="connsiteX3" fmla="*/ 38171 w 101788"/>
                <a:gd name="connsiteY3" fmla="*/ 123408 h 135438"/>
                <a:gd name="connsiteX4" fmla="*/ 54935 w 101788"/>
                <a:gd name="connsiteY4" fmla="*/ 125049 h 135438"/>
                <a:gd name="connsiteX5" fmla="*/ 66050 w 101788"/>
                <a:gd name="connsiteY5" fmla="*/ 123591 h 135438"/>
                <a:gd name="connsiteX6" fmla="*/ 77176 w 101788"/>
                <a:gd name="connsiteY6" fmla="*/ 119033 h 135438"/>
                <a:gd name="connsiteX7" fmla="*/ 85929 w 101788"/>
                <a:gd name="connsiteY7" fmla="*/ 110829 h 135438"/>
                <a:gd name="connsiteX8" fmla="*/ 89396 w 101788"/>
                <a:gd name="connsiteY8" fmla="*/ 98616 h 135438"/>
                <a:gd name="connsiteX9" fmla="*/ 86843 w 101788"/>
                <a:gd name="connsiteY9" fmla="*/ 89139 h 135438"/>
                <a:gd name="connsiteX10" fmla="*/ 80452 w 101788"/>
                <a:gd name="connsiteY10" fmla="*/ 82393 h 135438"/>
                <a:gd name="connsiteX11" fmla="*/ 71889 w 101788"/>
                <a:gd name="connsiteY11" fmla="*/ 78018 h 135438"/>
                <a:gd name="connsiteX12" fmla="*/ 62593 w 101788"/>
                <a:gd name="connsiteY12" fmla="*/ 75102 h 135438"/>
                <a:gd name="connsiteX13" fmla="*/ 33608 w 101788"/>
                <a:gd name="connsiteY13" fmla="*/ 67992 h 135438"/>
                <a:gd name="connsiteX14" fmla="*/ 22492 w 101788"/>
                <a:gd name="connsiteY14" fmla="*/ 64347 h 135438"/>
                <a:gd name="connsiteX15" fmla="*/ 13196 w 101788"/>
                <a:gd name="connsiteY15" fmla="*/ 58514 h 135438"/>
                <a:gd name="connsiteX16" fmla="*/ 6633 w 101788"/>
                <a:gd name="connsiteY16" fmla="*/ 49582 h 135438"/>
                <a:gd name="connsiteX17" fmla="*/ 4262 w 101788"/>
                <a:gd name="connsiteY17" fmla="*/ 36640 h 135438"/>
                <a:gd name="connsiteX18" fmla="*/ 6081 w 101788"/>
                <a:gd name="connsiteY18" fmla="*/ 25520 h 135438"/>
                <a:gd name="connsiteX19" fmla="*/ 12834 w 101788"/>
                <a:gd name="connsiteY19" fmla="*/ 13490 h 135438"/>
                <a:gd name="connsiteX20" fmla="*/ 26683 w 101788"/>
                <a:gd name="connsiteY20" fmla="*/ 4011 h 135438"/>
                <a:gd name="connsiteX21" fmla="*/ 49105 w 101788"/>
                <a:gd name="connsiteY21" fmla="*/ 0 h 135438"/>
                <a:gd name="connsiteX22" fmla="*/ 67517 w 101788"/>
                <a:gd name="connsiteY22" fmla="*/ 2553 h 135438"/>
                <a:gd name="connsiteX23" fmla="*/ 82833 w 101788"/>
                <a:gd name="connsiteY23" fmla="*/ 10208 h 135438"/>
                <a:gd name="connsiteX24" fmla="*/ 93216 w 101788"/>
                <a:gd name="connsiteY24" fmla="*/ 22968 h 135438"/>
                <a:gd name="connsiteX25" fmla="*/ 97226 w 101788"/>
                <a:gd name="connsiteY25" fmla="*/ 40468 h 135438"/>
                <a:gd name="connsiteX26" fmla="*/ 84834 w 101788"/>
                <a:gd name="connsiteY26" fmla="*/ 40468 h 135438"/>
                <a:gd name="connsiteX27" fmla="*/ 81376 w 101788"/>
                <a:gd name="connsiteY27" fmla="*/ 27525 h 135438"/>
                <a:gd name="connsiteX28" fmla="*/ 73527 w 101788"/>
                <a:gd name="connsiteY28" fmla="*/ 18230 h 135438"/>
                <a:gd name="connsiteX29" fmla="*/ 62412 w 101788"/>
                <a:gd name="connsiteY29" fmla="*/ 12579 h 135438"/>
                <a:gd name="connsiteX30" fmla="*/ 49286 w 101788"/>
                <a:gd name="connsiteY30" fmla="*/ 10574 h 135438"/>
                <a:gd name="connsiteX31" fmla="*/ 36885 w 101788"/>
                <a:gd name="connsiteY31" fmla="*/ 12032 h 135438"/>
                <a:gd name="connsiteX32" fmla="*/ 26503 w 101788"/>
                <a:gd name="connsiteY32" fmla="*/ 16406 h 135438"/>
                <a:gd name="connsiteX33" fmla="*/ 19387 w 101788"/>
                <a:gd name="connsiteY33" fmla="*/ 24245 h 135438"/>
                <a:gd name="connsiteX34" fmla="*/ 16663 w 101788"/>
                <a:gd name="connsiteY34" fmla="*/ 36458 h 135438"/>
                <a:gd name="connsiteX35" fmla="*/ 18120 w 101788"/>
                <a:gd name="connsiteY35" fmla="*/ 44479 h 135438"/>
                <a:gd name="connsiteX36" fmla="*/ 22492 w 101788"/>
                <a:gd name="connsiteY36" fmla="*/ 50129 h 135438"/>
                <a:gd name="connsiteX37" fmla="*/ 28693 w 101788"/>
                <a:gd name="connsiteY37" fmla="*/ 53957 h 135438"/>
                <a:gd name="connsiteX38" fmla="*/ 36351 w 101788"/>
                <a:gd name="connsiteY38" fmla="*/ 56327 h 135438"/>
                <a:gd name="connsiteX39" fmla="*/ 68060 w 101788"/>
                <a:gd name="connsiteY39" fmla="*/ 64165 h 135438"/>
                <a:gd name="connsiteX40" fmla="*/ 81005 w 101788"/>
                <a:gd name="connsiteY40" fmla="*/ 68722 h 135438"/>
                <a:gd name="connsiteX41" fmla="*/ 91758 w 101788"/>
                <a:gd name="connsiteY41" fmla="*/ 75285 h 135438"/>
                <a:gd name="connsiteX42" fmla="*/ 99045 w 101788"/>
                <a:gd name="connsiteY42" fmla="*/ 84764 h 135438"/>
                <a:gd name="connsiteX43" fmla="*/ 101788 w 101788"/>
                <a:gd name="connsiteY43" fmla="*/ 98435 h 135438"/>
                <a:gd name="connsiteX44" fmla="*/ 101236 w 101788"/>
                <a:gd name="connsiteY44" fmla="*/ 104268 h 135438"/>
                <a:gd name="connsiteX45" fmla="*/ 99045 w 101788"/>
                <a:gd name="connsiteY45" fmla="*/ 112106 h 135438"/>
                <a:gd name="connsiteX46" fmla="*/ 94130 w 101788"/>
                <a:gd name="connsiteY46" fmla="*/ 120309 h 135438"/>
                <a:gd name="connsiteX47" fmla="*/ 85386 w 101788"/>
                <a:gd name="connsiteY47" fmla="*/ 127966 h 135438"/>
                <a:gd name="connsiteX48" fmla="*/ 71708 w 101788"/>
                <a:gd name="connsiteY48" fmla="*/ 133252 h 135438"/>
                <a:gd name="connsiteX49" fmla="*/ 52020 w 101788"/>
                <a:gd name="connsiteY49" fmla="*/ 135439 h 135438"/>
                <a:gd name="connsiteX50" fmla="*/ 30693 w 101788"/>
                <a:gd name="connsiteY50" fmla="*/ 132887 h 135438"/>
                <a:gd name="connsiteX51" fmla="*/ 13920 w 101788"/>
                <a:gd name="connsiteY51" fmla="*/ 124684 h 135438"/>
                <a:gd name="connsiteX52" fmla="*/ 3166 w 101788"/>
                <a:gd name="connsiteY52" fmla="*/ 110648 h 135438"/>
                <a:gd name="connsiteX53" fmla="*/ 71 w 101788"/>
                <a:gd name="connsiteY53" fmla="*/ 9005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788" h="135438">
                  <a:moveTo>
                    <a:pt x="12463" y="90049"/>
                  </a:moveTo>
                  <a:cubicBezTo>
                    <a:pt x="12348" y="96733"/>
                    <a:pt x="13377" y="102323"/>
                    <a:pt x="15558" y="106820"/>
                  </a:cubicBezTo>
                  <a:cubicBezTo>
                    <a:pt x="17749" y="111316"/>
                    <a:pt x="20730" y="114901"/>
                    <a:pt x="24493" y="117575"/>
                  </a:cubicBezTo>
                  <a:cubicBezTo>
                    <a:pt x="28388" y="120248"/>
                    <a:pt x="32941" y="122192"/>
                    <a:pt x="38171" y="123408"/>
                  </a:cubicBezTo>
                  <a:cubicBezTo>
                    <a:pt x="43390" y="124501"/>
                    <a:pt x="48982" y="125049"/>
                    <a:pt x="54935" y="125049"/>
                  </a:cubicBezTo>
                  <a:cubicBezTo>
                    <a:pt x="58335" y="125049"/>
                    <a:pt x="62040" y="124562"/>
                    <a:pt x="66050" y="123591"/>
                  </a:cubicBezTo>
                  <a:cubicBezTo>
                    <a:pt x="70070" y="122618"/>
                    <a:pt x="73775" y="121099"/>
                    <a:pt x="77176" y="119033"/>
                  </a:cubicBezTo>
                  <a:cubicBezTo>
                    <a:pt x="80700" y="116845"/>
                    <a:pt x="83614" y="114111"/>
                    <a:pt x="85929" y="110829"/>
                  </a:cubicBezTo>
                  <a:cubicBezTo>
                    <a:pt x="88234" y="107428"/>
                    <a:pt x="89396" y="103357"/>
                    <a:pt x="89396" y="98616"/>
                  </a:cubicBezTo>
                  <a:cubicBezTo>
                    <a:pt x="89396" y="94971"/>
                    <a:pt x="88539" y="91811"/>
                    <a:pt x="86843" y="89139"/>
                  </a:cubicBezTo>
                  <a:cubicBezTo>
                    <a:pt x="85253" y="86464"/>
                    <a:pt x="83129" y="84216"/>
                    <a:pt x="80452" y="82393"/>
                  </a:cubicBezTo>
                  <a:cubicBezTo>
                    <a:pt x="77909" y="80571"/>
                    <a:pt x="75051" y="79112"/>
                    <a:pt x="71889" y="78018"/>
                  </a:cubicBezTo>
                  <a:cubicBezTo>
                    <a:pt x="68736" y="76803"/>
                    <a:pt x="65631" y="75830"/>
                    <a:pt x="62593" y="75102"/>
                  </a:cubicBezTo>
                  <a:lnTo>
                    <a:pt x="33608" y="67992"/>
                  </a:lnTo>
                  <a:cubicBezTo>
                    <a:pt x="29846" y="67021"/>
                    <a:pt x="26141" y="65805"/>
                    <a:pt x="22492" y="64347"/>
                  </a:cubicBezTo>
                  <a:cubicBezTo>
                    <a:pt x="18968" y="62889"/>
                    <a:pt x="15863" y="60945"/>
                    <a:pt x="13196" y="58514"/>
                  </a:cubicBezTo>
                  <a:cubicBezTo>
                    <a:pt x="10520" y="56084"/>
                    <a:pt x="8338" y="53107"/>
                    <a:pt x="6633" y="49582"/>
                  </a:cubicBezTo>
                  <a:cubicBezTo>
                    <a:pt x="5052" y="46058"/>
                    <a:pt x="4262" y="41743"/>
                    <a:pt x="4262" y="36640"/>
                  </a:cubicBezTo>
                  <a:cubicBezTo>
                    <a:pt x="4262" y="33480"/>
                    <a:pt x="4871" y="29774"/>
                    <a:pt x="6081" y="25520"/>
                  </a:cubicBezTo>
                  <a:cubicBezTo>
                    <a:pt x="7300" y="21267"/>
                    <a:pt x="9548" y="17256"/>
                    <a:pt x="12834" y="13490"/>
                  </a:cubicBezTo>
                  <a:cubicBezTo>
                    <a:pt x="16225" y="9722"/>
                    <a:pt x="20845" y="6563"/>
                    <a:pt x="26683" y="4011"/>
                  </a:cubicBezTo>
                  <a:cubicBezTo>
                    <a:pt x="32513" y="1337"/>
                    <a:pt x="39990" y="0"/>
                    <a:pt x="49105" y="0"/>
                  </a:cubicBezTo>
                  <a:cubicBezTo>
                    <a:pt x="55554" y="0"/>
                    <a:pt x="61688" y="852"/>
                    <a:pt x="67517" y="2553"/>
                  </a:cubicBezTo>
                  <a:cubicBezTo>
                    <a:pt x="73356" y="4254"/>
                    <a:pt x="78452" y="6806"/>
                    <a:pt x="82833" y="10208"/>
                  </a:cubicBezTo>
                  <a:cubicBezTo>
                    <a:pt x="87205" y="13611"/>
                    <a:pt x="90663" y="17864"/>
                    <a:pt x="93216" y="22968"/>
                  </a:cubicBezTo>
                  <a:cubicBezTo>
                    <a:pt x="95892" y="27950"/>
                    <a:pt x="97226" y="33784"/>
                    <a:pt x="97226" y="40468"/>
                  </a:cubicBezTo>
                  <a:lnTo>
                    <a:pt x="84834" y="40468"/>
                  </a:lnTo>
                  <a:cubicBezTo>
                    <a:pt x="84595" y="35485"/>
                    <a:pt x="83433" y="31172"/>
                    <a:pt x="81376" y="27525"/>
                  </a:cubicBezTo>
                  <a:cubicBezTo>
                    <a:pt x="79423" y="23759"/>
                    <a:pt x="76814" y="20660"/>
                    <a:pt x="73527" y="18230"/>
                  </a:cubicBezTo>
                  <a:cubicBezTo>
                    <a:pt x="70365" y="15677"/>
                    <a:pt x="66660" y="13793"/>
                    <a:pt x="62412" y="12579"/>
                  </a:cubicBezTo>
                  <a:cubicBezTo>
                    <a:pt x="58278" y="11241"/>
                    <a:pt x="53906" y="10574"/>
                    <a:pt x="49286" y="10574"/>
                  </a:cubicBezTo>
                  <a:cubicBezTo>
                    <a:pt x="45038" y="10574"/>
                    <a:pt x="40895" y="11059"/>
                    <a:pt x="36885" y="12032"/>
                  </a:cubicBezTo>
                  <a:cubicBezTo>
                    <a:pt x="33008" y="12882"/>
                    <a:pt x="29541" y="14340"/>
                    <a:pt x="26503" y="16406"/>
                  </a:cubicBezTo>
                  <a:cubicBezTo>
                    <a:pt x="23588" y="18351"/>
                    <a:pt x="21216" y="20964"/>
                    <a:pt x="19387" y="24245"/>
                  </a:cubicBezTo>
                  <a:cubicBezTo>
                    <a:pt x="17568" y="27525"/>
                    <a:pt x="16663" y="31596"/>
                    <a:pt x="16663" y="36458"/>
                  </a:cubicBezTo>
                  <a:cubicBezTo>
                    <a:pt x="16663" y="39496"/>
                    <a:pt x="17149" y="42169"/>
                    <a:pt x="18120" y="44479"/>
                  </a:cubicBezTo>
                  <a:cubicBezTo>
                    <a:pt x="19216" y="46666"/>
                    <a:pt x="20673" y="48550"/>
                    <a:pt x="22492" y="50129"/>
                  </a:cubicBezTo>
                  <a:cubicBezTo>
                    <a:pt x="24321" y="51709"/>
                    <a:pt x="26379" y="52985"/>
                    <a:pt x="28693" y="53957"/>
                  </a:cubicBezTo>
                  <a:cubicBezTo>
                    <a:pt x="31113" y="54930"/>
                    <a:pt x="33665" y="55719"/>
                    <a:pt x="36351" y="56327"/>
                  </a:cubicBezTo>
                  <a:lnTo>
                    <a:pt x="68060" y="64165"/>
                  </a:lnTo>
                  <a:cubicBezTo>
                    <a:pt x="72680" y="65381"/>
                    <a:pt x="76995" y="66900"/>
                    <a:pt x="81005" y="68722"/>
                  </a:cubicBezTo>
                  <a:cubicBezTo>
                    <a:pt x="85138" y="70424"/>
                    <a:pt x="88720" y="72611"/>
                    <a:pt x="91758" y="75285"/>
                  </a:cubicBezTo>
                  <a:cubicBezTo>
                    <a:pt x="94921" y="77836"/>
                    <a:pt x="97349" y="80997"/>
                    <a:pt x="99045" y="84764"/>
                  </a:cubicBezTo>
                  <a:cubicBezTo>
                    <a:pt x="100874" y="88531"/>
                    <a:pt x="101788" y="93088"/>
                    <a:pt x="101788" y="98435"/>
                  </a:cubicBezTo>
                  <a:cubicBezTo>
                    <a:pt x="101788" y="99893"/>
                    <a:pt x="101598" y="101837"/>
                    <a:pt x="101236" y="104268"/>
                  </a:cubicBezTo>
                  <a:cubicBezTo>
                    <a:pt x="100998" y="106698"/>
                    <a:pt x="100274" y="109311"/>
                    <a:pt x="99045" y="112106"/>
                  </a:cubicBezTo>
                  <a:cubicBezTo>
                    <a:pt x="97950" y="114780"/>
                    <a:pt x="96321" y="117515"/>
                    <a:pt x="94130" y="120309"/>
                  </a:cubicBezTo>
                  <a:cubicBezTo>
                    <a:pt x="92063" y="123105"/>
                    <a:pt x="89148" y="125657"/>
                    <a:pt x="85386" y="127966"/>
                  </a:cubicBezTo>
                  <a:cubicBezTo>
                    <a:pt x="81738" y="130153"/>
                    <a:pt x="77176" y="131915"/>
                    <a:pt x="71708" y="133252"/>
                  </a:cubicBezTo>
                  <a:cubicBezTo>
                    <a:pt x="66241" y="134710"/>
                    <a:pt x="59678" y="135439"/>
                    <a:pt x="52020" y="135439"/>
                  </a:cubicBezTo>
                  <a:cubicBezTo>
                    <a:pt x="44371" y="135439"/>
                    <a:pt x="37256" y="134588"/>
                    <a:pt x="30693" y="132887"/>
                  </a:cubicBezTo>
                  <a:cubicBezTo>
                    <a:pt x="24131" y="131064"/>
                    <a:pt x="18540" y="128330"/>
                    <a:pt x="13920" y="124684"/>
                  </a:cubicBezTo>
                  <a:cubicBezTo>
                    <a:pt x="9300" y="121039"/>
                    <a:pt x="5719" y="116359"/>
                    <a:pt x="3166" y="110648"/>
                  </a:cubicBezTo>
                  <a:cubicBezTo>
                    <a:pt x="737" y="104937"/>
                    <a:pt x="-291" y="98070"/>
                    <a:pt x="71" y="9005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18">
              <a:extLst>
                <a:ext uri="{FF2B5EF4-FFF2-40B4-BE49-F238E27FC236}">
                  <a16:creationId xmlns:a16="http://schemas.microsoft.com/office/drawing/2014/main" id="{8DEE98CC-C6E3-39FD-0023-5799AE8BD707}"/>
                </a:ext>
              </a:extLst>
            </p:cNvPr>
            <p:cNvSpPr/>
            <p:nvPr/>
          </p:nvSpPr>
          <p:spPr>
            <a:xfrm>
              <a:off x="14066584" y="5128495"/>
              <a:ext cx="12392" cy="130149"/>
            </a:xfrm>
            <a:custGeom>
              <a:avLst/>
              <a:gdLst>
                <a:gd name="connsiteX0" fmla="*/ 0 w 12392"/>
                <a:gd name="connsiteY0" fmla="*/ 0 h 130149"/>
                <a:gd name="connsiteX1" fmla="*/ 12392 w 12392"/>
                <a:gd name="connsiteY1" fmla="*/ 0 h 130149"/>
                <a:gd name="connsiteX2" fmla="*/ 12392 w 12392"/>
                <a:gd name="connsiteY2" fmla="*/ 130150 h 130149"/>
                <a:gd name="connsiteX3" fmla="*/ 0 w 12392"/>
                <a:gd name="connsiteY3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2" h="130149">
                  <a:moveTo>
                    <a:pt x="0" y="0"/>
                  </a:moveTo>
                  <a:lnTo>
                    <a:pt x="12392" y="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19">
              <a:extLst>
                <a:ext uri="{FF2B5EF4-FFF2-40B4-BE49-F238E27FC236}">
                  <a16:creationId xmlns:a16="http://schemas.microsoft.com/office/drawing/2014/main" id="{DBECFB76-4C4A-59CD-D208-04F388F2BE40}"/>
                </a:ext>
              </a:extLst>
            </p:cNvPr>
            <p:cNvSpPr/>
            <p:nvPr/>
          </p:nvSpPr>
          <p:spPr>
            <a:xfrm>
              <a:off x="14110113" y="5128495"/>
              <a:ext cx="110823" cy="130149"/>
            </a:xfrm>
            <a:custGeom>
              <a:avLst/>
              <a:gdLst>
                <a:gd name="connsiteX0" fmla="*/ 0 w 110823"/>
                <a:gd name="connsiteY0" fmla="*/ 0 h 130149"/>
                <a:gd name="connsiteX1" fmla="*/ 13125 w 110823"/>
                <a:gd name="connsiteY1" fmla="*/ 0 h 130149"/>
                <a:gd name="connsiteX2" fmla="*/ 55416 w 110823"/>
                <a:gd name="connsiteY2" fmla="*/ 116481 h 130149"/>
                <a:gd name="connsiteX3" fmla="*/ 55778 w 110823"/>
                <a:gd name="connsiteY3" fmla="*/ 116481 h 130149"/>
                <a:gd name="connsiteX4" fmla="*/ 97707 w 110823"/>
                <a:gd name="connsiteY4" fmla="*/ 0 h 130149"/>
                <a:gd name="connsiteX5" fmla="*/ 110823 w 110823"/>
                <a:gd name="connsiteY5" fmla="*/ 0 h 130149"/>
                <a:gd name="connsiteX6" fmla="*/ 62522 w 110823"/>
                <a:gd name="connsiteY6" fmla="*/ 130150 h 130149"/>
                <a:gd name="connsiteX7" fmla="*/ 48120 w 110823"/>
                <a:gd name="connsiteY7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23" h="130149">
                  <a:moveTo>
                    <a:pt x="0" y="0"/>
                  </a:moveTo>
                  <a:lnTo>
                    <a:pt x="13125" y="0"/>
                  </a:lnTo>
                  <a:lnTo>
                    <a:pt x="55416" y="116481"/>
                  </a:lnTo>
                  <a:lnTo>
                    <a:pt x="55778" y="116481"/>
                  </a:lnTo>
                  <a:lnTo>
                    <a:pt x="97707" y="0"/>
                  </a:lnTo>
                  <a:lnTo>
                    <a:pt x="110823" y="0"/>
                  </a:lnTo>
                  <a:lnTo>
                    <a:pt x="62522" y="130150"/>
                  </a:lnTo>
                  <a:lnTo>
                    <a:pt x="4812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33E184C-549F-DD3D-BD8C-286C5B05F9D2}"/>
                </a:ext>
              </a:extLst>
            </p:cNvPr>
            <p:cNvSpPr/>
            <p:nvPr/>
          </p:nvSpPr>
          <p:spPr>
            <a:xfrm>
              <a:off x="14250416" y="5128495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78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78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8BBA3552-BC4A-B3E3-ECED-28BC08DFC37C}"/>
                </a:ext>
              </a:extLst>
            </p:cNvPr>
            <p:cNvSpPr/>
            <p:nvPr/>
          </p:nvSpPr>
          <p:spPr>
            <a:xfrm>
              <a:off x="14393520" y="5092411"/>
              <a:ext cx="33356" cy="166241"/>
            </a:xfrm>
            <a:custGeom>
              <a:avLst/>
              <a:gdLst>
                <a:gd name="connsiteX0" fmla="*/ 9296 w 33356"/>
                <a:gd name="connsiteY0" fmla="*/ 25702 h 166241"/>
                <a:gd name="connsiteX1" fmla="*/ 0 w 33356"/>
                <a:gd name="connsiteY1" fmla="*/ 25702 h 166241"/>
                <a:gd name="connsiteX2" fmla="*/ 19145 w 33356"/>
                <a:gd name="connsiteY2" fmla="*/ 0 h 166241"/>
                <a:gd name="connsiteX3" fmla="*/ 33357 w 33356"/>
                <a:gd name="connsiteY3" fmla="*/ 0 h 166241"/>
                <a:gd name="connsiteX4" fmla="*/ 4563 w 33356"/>
                <a:gd name="connsiteY4" fmla="*/ 36092 h 166241"/>
                <a:gd name="connsiteX5" fmla="*/ 16954 w 33356"/>
                <a:gd name="connsiteY5" fmla="*/ 36092 h 166241"/>
                <a:gd name="connsiteX6" fmla="*/ 16954 w 33356"/>
                <a:gd name="connsiteY6" fmla="*/ 166242 h 166241"/>
                <a:gd name="connsiteX7" fmla="*/ 4563 w 33356"/>
                <a:gd name="connsiteY7" fmla="*/ 166242 h 16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6" h="166241">
                  <a:moveTo>
                    <a:pt x="9296" y="25702"/>
                  </a:moveTo>
                  <a:lnTo>
                    <a:pt x="0" y="25702"/>
                  </a:lnTo>
                  <a:lnTo>
                    <a:pt x="19145" y="0"/>
                  </a:lnTo>
                  <a:lnTo>
                    <a:pt x="33357" y="0"/>
                  </a:lnTo>
                  <a:close/>
                  <a:moveTo>
                    <a:pt x="4563" y="36092"/>
                  </a:moveTo>
                  <a:lnTo>
                    <a:pt x="16954" y="36092"/>
                  </a:lnTo>
                  <a:lnTo>
                    <a:pt x="16954" y="166242"/>
                  </a:lnTo>
                  <a:lnTo>
                    <a:pt x="4563" y="16624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DDF14C3F-2D1A-A8F4-E925-397DF2BCBA16}"/>
                </a:ext>
              </a:extLst>
            </p:cNvPr>
            <p:cNvSpPr/>
            <p:nvPr/>
          </p:nvSpPr>
          <p:spPr>
            <a:xfrm>
              <a:off x="14455775" y="5128495"/>
              <a:ext cx="102079" cy="130149"/>
            </a:xfrm>
            <a:custGeom>
              <a:avLst/>
              <a:gdLst>
                <a:gd name="connsiteX0" fmla="*/ 0 w 102079"/>
                <a:gd name="connsiteY0" fmla="*/ 0 h 130149"/>
                <a:gd name="connsiteX1" fmla="*/ 12392 w 102079"/>
                <a:gd name="connsiteY1" fmla="*/ 0 h 130149"/>
                <a:gd name="connsiteX2" fmla="*/ 12392 w 102079"/>
                <a:gd name="connsiteY2" fmla="*/ 56509 h 130149"/>
                <a:gd name="connsiteX3" fmla="*/ 89678 w 102079"/>
                <a:gd name="connsiteY3" fmla="*/ 56509 h 130149"/>
                <a:gd name="connsiteX4" fmla="*/ 89678 w 102079"/>
                <a:gd name="connsiteY4" fmla="*/ 0 h 130149"/>
                <a:gd name="connsiteX5" fmla="*/ 102080 w 102079"/>
                <a:gd name="connsiteY5" fmla="*/ 0 h 130149"/>
                <a:gd name="connsiteX6" fmla="*/ 102080 w 102079"/>
                <a:gd name="connsiteY6" fmla="*/ 130150 h 130149"/>
                <a:gd name="connsiteX7" fmla="*/ 89678 w 102079"/>
                <a:gd name="connsiteY7" fmla="*/ 130150 h 130149"/>
                <a:gd name="connsiteX8" fmla="*/ 89678 w 102079"/>
                <a:gd name="connsiteY8" fmla="*/ 67079 h 130149"/>
                <a:gd name="connsiteX9" fmla="*/ 12392 w 102079"/>
                <a:gd name="connsiteY9" fmla="*/ 67079 h 130149"/>
                <a:gd name="connsiteX10" fmla="*/ 12392 w 102079"/>
                <a:gd name="connsiteY10" fmla="*/ 130150 h 130149"/>
                <a:gd name="connsiteX11" fmla="*/ 0 w 102079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079" h="130149">
                  <a:moveTo>
                    <a:pt x="0" y="0"/>
                  </a:moveTo>
                  <a:lnTo>
                    <a:pt x="12392" y="0"/>
                  </a:lnTo>
                  <a:lnTo>
                    <a:pt x="12392" y="56509"/>
                  </a:lnTo>
                  <a:lnTo>
                    <a:pt x="89678" y="56509"/>
                  </a:lnTo>
                  <a:lnTo>
                    <a:pt x="89678" y="0"/>
                  </a:lnTo>
                  <a:lnTo>
                    <a:pt x="102080" y="0"/>
                  </a:lnTo>
                  <a:lnTo>
                    <a:pt x="102080" y="130150"/>
                  </a:lnTo>
                  <a:lnTo>
                    <a:pt x="89678" y="130150"/>
                  </a:lnTo>
                  <a:lnTo>
                    <a:pt x="89678" y="67079"/>
                  </a:lnTo>
                  <a:lnTo>
                    <a:pt x="12392" y="67079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F29263FC-3359-892A-C79E-566C0671CD25}"/>
                </a:ext>
              </a:extLst>
            </p:cNvPr>
            <p:cNvSpPr/>
            <p:nvPr/>
          </p:nvSpPr>
          <p:spPr>
            <a:xfrm>
              <a:off x="14595497" y="5125769"/>
              <a:ext cx="122682" cy="135437"/>
            </a:xfrm>
            <a:custGeom>
              <a:avLst/>
              <a:gdLst>
                <a:gd name="connsiteX0" fmla="*/ 12392 w 122682"/>
                <a:gd name="connsiteY0" fmla="*/ 67810 h 135437"/>
                <a:gd name="connsiteX1" fmla="*/ 15126 w 122682"/>
                <a:gd name="connsiteY1" fmla="*/ 88773 h 135437"/>
                <a:gd name="connsiteX2" fmla="*/ 23879 w 122682"/>
                <a:gd name="connsiteY2" fmla="*/ 107184 h 135437"/>
                <a:gd name="connsiteX3" fmla="*/ 39195 w 122682"/>
                <a:gd name="connsiteY3" fmla="*/ 120126 h 135437"/>
                <a:gd name="connsiteX4" fmla="*/ 61427 w 122682"/>
                <a:gd name="connsiteY4" fmla="*/ 125048 h 135437"/>
                <a:gd name="connsiteX5" fmla="*/ 83487 w 122682"/>
                <a:gd name="connsiteY5" fmla="*/ 120126 h 135437"/>
                <a:gd name="connsiteX6" fmla="*/ 98612 w 122682"/>
                <a:gd name="connsiteY6" fmla="*/ 107184 h 135437"/>
                <a:gd name="connsiteX7" fmla="*/ 107356 w 122682"/>
                <a:gd name="connsiteY7" fmla="*/ 88773 h 135437"/>
                <a:gd name="connsiteX8" fmla="*/ 110280 w 122682"/>
                <a:gd name="connsiteY8" fmla="*/ 67810 h 135437"/>
                <a:gd name="connsiteX9" fmla="*/ 107356 w 122682"/>
                <a:gd name="connsiteY9" fmla="*/ 46847 h 135437"/>
                <a:gd name="connsiteX10" fmla="*/ 98612 w 122682"/>
                <a:gd name="connsiteY10" fmla="*/ 28618 h 135437"/>
                <a:gd name="connsiteX11" fmla="*/ 83487 w 122682"/>
                <a:gd name="connsiteY11" fmla="*/ 15494 h 135437"/>
                <a:gd name="connsiteX12" fmla="*/ 61427 w 122682"/>
                <a:gd name="connsiteY12" fmla="*/ 10573 h 135437"/>
                <a:gd name="connsiteX13" fmla="*/ 39195 w 122682"/>
                <a:gd name="connsiteY13" fmla="*/ 15494 h 135437"/>
                <a:gd name="connsiteX14" fmla="*/ 23879 w 122682"/>
                <a:gd name="connsiteY14" fmla="*/ 28618 h 135437"/>
                <a:gd name="connsiteX15" fmla="*/ 15126 w 122682"/>
                <a:gd name="connsiteY15" fmla="*/ 46847 h 135437"/>
                <a:gd name="connsiteX16" fmla="*/ 12392 w 122682"/>
                <a:gd name="connsiteY16" fmla="*/ 67810 h 135437"/>
                <a:gd name="connsiteX17" fmla="*/ 0 w 122682"/>
                <a:gd name="connsiteY17" fmla="*/ 67810 h 135437"/>
                <a:gd name="connsiteX18" fmla="*/ 3820 w 122682"/>
                <a:gd name="connsiteY18" fmla="*/ 42108 h 135437"/>
                <a:gd name="connsiteX19" fmla="*/ 15307 w 122682"/>
                <a:gd name="connsiteY19" fmla="*/ 20599 h 135437"/>
                <a:gd name="connsiteX20" fmla="*/ 34452 w 122682"/>
                <a:gd name="connsiteY20" fmla="*/ 5651 h 135437"/>
                <a:gd name="connsiteX21" fmla="*/ 61427 w 122682"/>
                <a:gd name="connsiteY21" fmla="*/ 0 h 135437"/>
                <a:gd name="connsiteX22" fmla="*/ 88230 w 122682"/>
                <a:gd name="connsiteY22" fmla="*/ 5651 h 135437"/>
                <a:gd name="connsiteX23" fmla="*/ 107356 w 122682"/>
                <a:gd name="connsiteY23" fmla="*/ 20599 h 135437"/>
                <a:gd name="connsiteX24" fmla="*/ 118843 w 122682"/>
                <a:gd name="connsiteY24" fmla="*/ 42108 h 135437"/>
                <a:gd name="connsiteX25" fmla="*/ 122682 w 122682"/>
                <a:gd name="connsiteY25" fmla="*/ 67810 h 135437"/>
                <a:gd name="connsiteX26" fmla="*/ 118843 w 122682"/>
                <a:gd name="connsiteY26" fmla="*/ 93513 h 135437"/>
                <a:gd name="connsiteX27" fmla="*/ 107356 w 122682"/>
                <a:gd name="connsiteY27" fmla="*/ 115023 h 135437"/>
                <a:gd name="connsiteX28" fmla="*/ 88230 w 122682"/>
                <a:gd name="connsiteY28" fmla="*/ 129970 h 135437"/>
                <a:gd name="connsiteX29" fmla="*/ 61427 w 122682"/>
                <a:gd name="connsiteY29" fmla="*/ 135438 h 135437"/>
                <a:gd name="connsiteX30" fmla="*/ 34452 w 122682"/>
                <a:gd name="connsiteY30" fmla="*/ 129970 h 135437"/>
                <a:gd name="connsiteX31" fmla="*/ 15307 w 122682"/>
                <a:gd name="connsiteY31" fmla="*/ 115023 h 135437"/>
                <a:gd name="connsiteX32" fmla="*/ 3820 w 122682"/>
                <a:gd name="connsiteY32" fmla="*/ 93513 h 135437"/>
                <a:gd name="connsiteX33" fmla="*/ 0 w 122682"/>
                <a:gd name="connsiteY33" fmla="*/ 67810 h 13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7">
                  <a:moveTo>
                    <a:pt x="12392" y="67810"/>
                  </a:moveTo>
                  <a:cubicBezTo>
                    <a:pt x="12392" y="74859"/>
                    <a:pt x="13297" y="81845"/>
                    <a:pt x="15126" y="88773"/>
                  </a:cubicBezTo>
                  <a:cubicBezTo>
                    <a:pt x="17069" y="95578"/>
                    <a:pt x="19993" y="101716"/>
                    <a:pt x="23879" y="107184"/>
                  </a:cubicBezTo>
                  <a:cubicBezTo>
                    <a:pt x="27889" y="112531"/>
                    <a:pt x="32995" y="116845"/>
                    <a:pt x="39195" y="120126"/>
                  </a:cubicBezTo>
                  <a:cubicBezTo>
                    <a:pt x="45387" y="123407"/>
                    <a:pt x="52797" y="125048"/>
                    <a:pt x="61427" y="125048"/>
                  </a:cubicBezTo>
                  <a:cubicBezTo>
                    <a:pt x="70056" y="125048"/>
                    <a:pt x="77410" y="123407"/>
                    <a:pt x="83487" y="120126"/>
                  </a:cubicBezTo>
                  <a:cubicBezTo>
                    <a:pt x="89687" y="116845"/>
                    <a:pt x="94726" y="112531"/>
                    <a:pt x="98612" y="107184"/>
                  </a:cubicBezTo>
                  <a:cubicBezTo>
                    <a:pt x="102622" y="101716"/>
                    <a:pt x="105537" y="95579"/>
                    <a:pt x="107356" y="88773"/>
                  </a:cubicBezTo>
                  <a:cubicBezTo>
                    <a:pt x="109309" y="81845"/>
                    <a:pt x="110280" y="74859"/>
                    <a:pt x="110280" y="67810"/>
                  </a:cubicBezTo>
                  <a:cubicBezTo>
                    <a:pt x="110280" y="60641"/>
                    <a:pt x="109309" y="53652"/>
                    <a:pt x="107356" y="46847"/>
                  </a:cubicBezTo>
                  <a:cubicBezTo>
                    <a:pt x="105537" y="40042"/>
                    <a:pt x="102622" y="33965"/>
                    <a:pt x="98612" y="28618"/>
                  </a:cubicBezTo>
                  <a:cubicBezTo>
                    <a:pt x="94726" y="23150"/>
                    <a:pt x="89687" y="18775"/>
                    <a:pt x="83487" y="15494"/>
                  </a:cubicBezTo>
                  <a:cubicBezTo>
                    <a:pt x="77410" y="12213"/>
                    <a:pt x="70056" y="10573"/>
                    <a:pt x="61427" y="10573"/>
                  </a:cubicBezTo>
                  <a:cubicBezTo>
                    <a:pt x="52797" y="10573"/>
                    <a:pt x="45387" y="12213"/>
                    <a:pt x="39195" y="15494"/>
                  </a:cubicBezTo>
                  <a:cubicBezTo>
                    <a:pt x="32995" y="18775"/>
                    <a:pt x="27889" y="23151"/>
                    <a:pt x="23879" y="28618"/>
                  </a:cubicBezTo>
                  <a:cubicBezTo>
                    <a:pt x="19993" y="33965"/>
                    <a:pt x="17069" y="40041"/>
                    <a:pt x="15126" y="46847"/>
                  </a:cubicBezTo>
                  <a:cubicBezTo>
                    <a:pt x="13306" y="53652"/>
                    <a:pt x="12392" y="60641"/>
                    <a:pt x="12392" y="67810"/>
                  </a:cubicBezTo>
                  <a:close/>
                  <a:moveTo>
                    <a:pt x="0" y="67810"/>
                  </a:moveTo>
                  <a:cubicBezTo>
                    <a:pt x="0" y="58818"/>
                    <a:pt x="1267" y="50250"/>
                    <a:pt x="3820" y="42108"/>
                  </a:cubicBezTo>
                  <a:cubicBezTo>
                    <a:pt x="6372" y="33966"/>
                    <a:pt x="10201" y="26796"/>
                    <a:pt x="15307" y="20599"/>
                  </a:cubicBezTo>
                  <a:cubicBezTo>
                    <a:pt x="20412" y="14279"/>
                    <a:pt x="26794" y="9296"/>
                    <a:pt x="34452" y="5651"/>
                  </a:cubicBezTo>
                  <a:cubicBezTo>
                    <a:pt x="42224" y="1884"/>
                    <a:pt x="51226" y="0"/>
                    <a:pt x="61427" y="0"/>
                  </a:cubicBezTo>
                  <a:cubicBezTo>
                    <a:pt x="71637" y="0"/>
                    <a:pt x="80572" y="1884"/>
                    <a:pt x="88230" y="5651"/>
                  </a:cubicBezTo>
                  <a:cubicBezTo>
                    <a:pt x="95879" y="9296"/>
                    <a:pt x="102260" y="14280"/>
                    <a:pt x="107356" y="20599"/>
                  </a:cubicBezTo>
                  <a:cubicBezTo>
                    <a:pt x="112471" y="26797"/>
                    <a:pt x="116300" y="33966"/>
                    <a:pt x="118843" y="42108"/>
                  </a:cubicBezTo>
                  <a:cubicBezTo>
                    <a:pt x="121396" y="50250"/>
                    <a:pt x="122682" y="58818"/>
                    <a:pt x="122682" y="67810"/>
                  </a:cubicBezTo>
                  <a:cubicBezTo>
                    <a:pt x="122682" y="76803"/>
                    <a:pt x="121396" y="85370"/>
                    <a:pt x="118843" y="93513"/>
                  </a:cubicBezTo>
                  <a:cubicBezTo>
                    <a:pt x="116300" y="101655"/>
                    <a:pt x="112462" y="108825"/>
                    <a:pt x="107356" y="115023"/>
                  </a:cubicBezTo>
                  <a:cubicBezTo>
                    <a:pt x="102260" y="121221"/>
                    <a:pt x="95879" y="126203"/>
                    <a:pt x="88230" y="129970"/>
                  </a:cubicBezTo>
                  <a:cubicBezTo>
                    <a:pt x="80572" y="133615"/>
                    <a:pt x="71637" y="135438"/>
                    <a:pt x="61427" y="135438"/>
                  </a:cubicBezTo>
                  <a:cubicBezTo>
                    <a:pt x="51226" y="135438"/>
                    <a:pt x="42224" y="133615"/>
                    <a:pt x="34452" y="129970"/>
                  </a:cubicBezTo>
                  <a:cubicBezTo>
                    <a:pt x="26794" y="126202"/>
                    <a:pt x="20412" y="121220"/>
                    <a:pt x="15307" y="115023"/>
                  </a:cubicBezTo>
                  <a:cubicBezTo>
                    <a:pt x="10201" y="108825"/>
                    <a:pt x="6372" y="101655"/>
                    <a:pt x="3820" y="93513"/>
                  </a:cubicBezTo>
                  <a:cubicBezTo>
                    <a:pt x="1267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DDDAD821-C78C-C3F7-E0D6-ADEC008EFF2F}"/>
                </a:ext>
              </a:extLst>
            </p:cNvPr>
            <p:cNvSpPr/>
            <p:nvPr/>
          </p:nvSpPr>
          <p:spPr>
            <a:xfrm>
              <a:off x="13680050" y="5347551"/>
              <a:ext cx="104815" cy="130154"/>
            </a:xfrm>
            <a:custGeom>
              <a:avLst/>
              <a:gdLst>
                <a:gd name="connsiteX0" fmla="*/ 0 w 104815"/>
                <a:gd name="connsiteY0" fmla="*/ 0 h 130154"/>
                <a:gd name="connsiteX1" fmla="*/ 45025 w 104815"/>
                <a:gd name="connsiteY1" fmla="*/ 0 h 130154"/>
                <a:gd name="connsiteX2" fmla="*/ 89684 w 104815"/>
                <a:gd name="connsiteY2" fmla="*/ 16771 h 130154"/>
                <a:gd name="connsiteX3" fmla="*/ 104815 w 104815"/>
                <a:gd name="connsiteY3" fmla="*/ 65078 h 130154"/>
                <a:gd name="connsiteX4" fmla="*/ 89684 w 104815"/>
                <a:gd name="connsiteY4" fmla="*/ 113566 h 130154"/>
                <a:gd name="connsiteX5" fmla="*/ 45025 w 104815"/>
                <a:gd name="connsiteY5" fmla="*/ 130154 h 130154"/>
                <a:gd name="connsiteX6" fmla="*/ 0 w 104815"/>
                <a:gd name="connsiteY6" fmla="*/ 130154 h 130154"/>
                <a:gd name="connsiteX7" fmla="*/ 12395 w 104815"/>
                <a:gd name="connsiteY7" fmla="*/ 119577 h 130154"/>
                <a:gd name="connsiteX8" fmla="*/ 38827 w 104815"/>
                <a:gd name="connsiteY8" fmla="*/ 119577 h 130154"/>
                <a:gd name="connsiteX9" fmla="*/ 62888 w 104815"/>
                <a:gd name="connsiteY9" fmla="*/ 116660 h 130154"/>
                <a:gd name="connsiteX10" fmla="*/ 79659 w 104815"/>
                <a:gd name="connsiteY10" fmla="*/ 106999 h 130154"/>
                <a:gd name="connsiteX11" fmla="*/ 89321 w 104815"/>
                <a:gd name="connsiteY11" fmla="*/ 90046 h 130154"/>
                <a:gd name="connsiteX12" fmla="*/ 92421 w 104815"/>
                <a:gd name="connsiteY12" fmla="*/ 65074 h 130154"/>
                <a:gd name="connsiteX13" fmla="*/ 89321 w 104815"/>
                <a:gd name="connsiteY13" fmla="*/ 40100 h 130154"/>
                <a:gd name="connsiteX14" fmla="*/ 79659 w 104815"/>
                <a:gd name="connsiteY14" fmla="*/ 23148 h 130154"/>
                <a:gd name="connsiteX15" fmla="*/ 62888 w 104815"/>
                <a:gd name="connsiteY15" fmla="*/ 13668 h 130154"/>
                <a:gd name="connsiteX16" fmla="*/ 38827 w 104815"/>
                <a:gd name="connsiteY16" fmla="*/ 10570 h 130154"/>
                <a:gd name="connsiteX17" fmla="*/ 12395 w 104815"/>
                <a:gd name="connsiteY17" fmla="*/ 10570 h 1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815" h="130154">
                  <a:moveTo>
                    <a:pt x="0" y="0"/>
                  </a:moveTo>
                  <a:lnTo>
                    <a:pt x="45025" y="0"/>
                  </a:lnTo>
                  <a:cubicBezTo>
                    <a:pt x="64833" y="486"/>
                    <a:pt x="79719" y="6076"/>
                    <a:pt x="89684" y="16771"/>
                  </a:cubicBezTo>
                  <a:cubicBezTo>
                    <a:pt x="99769" y="27343"/>
                    <a:pt x="104815" y="43445"/>
                    <a:pt x="104815" y="65078"/>
                  </a:cubicBezTo>
                  <a:cubicBezTo>
                    <a:pt x="104815" y="86709"/>
                    <a:pt x="99769" y="102871"/>
                    <a:pt x="89684" y="113566"/>
                  </a:cubicBezTo>
                  <a:cubicBezTo>
                    <a:pt x="79720" y="124138"/>
                    <a:pt x="64834" y="129668"/>
                    <a:pt x="45025" y="130154"/>
                  </a:cubicBezTo>
                  <a:lnTo>
                    <a:pt x="0" y="130154"/>
                  </a:lnTo>
                  <a:close/>
                  <a:moveTo>
                    <a:pt x="12395" y="119577"/>
                  </a:moveTo>
                  <a:lnTo>
                    <a:pt x="38827" y="119577"/>
                  </a:lnTo>
                  <a:cubicBezTo>
                    <a:pt x="48184" y="119577"/>
                    <a:pt x="56204" y="118604"/>
                    <a:pt x="62888" y="116660"/>
                  </a:cubicBezTo>
                  <a:cubicBezTo>
                    <a:pt x="69693" y="114594"/>
                    <a:pt x="75283" y="111374"/>
                    <a:pt x="79659" y="106999"/>
                  </a:cubicBezTo>
                  <a:cubicBezTo>
                    <a:pt x="84033" y="102624"/>
                    <a:pt x="87257" y="96974"/>
                    <a:pt x="89321" y="90046"/>
                  </a:cubicBezTo>
                  <a:cubicBezTo>
                    <a:pt x="91385" y="83119"/>
                    <a:pt x="92421" y="74795"/>
                    <a:pt x="92421" y="65074"/>
                  </a:cubicBezTo>
                  <a:cubicBezTo>
                    <a:pt x="92421" y="55351"/>
                    <a:pt x="91385" y="47027"/>
                    <a:pt x="89321" y="40100"/>
                  </a:cubicBezTo>
                  <a:cubicBezTo>
                    <a:pt x="87257" y="33174"/>
                    <a:pt x="84033" y="27523"/>
                    <a:pt x="79659" y="23148"/>
                  </a:cubicBezTo>
                  <a:cubicBezTo>
                    <a:pt x="75284" y="18772"/>
                    <a:pt x="69693" y="15612"/>
                    <a:pt x="62888" y="13668"/>
                  </a:cubicBezTo>
                  <a:cubicBezTo>
                    <a:pt x="56204" y="11602"/>
                    <a:pt x="48183" y="10570"/>
                    <a:pt x="38827" y="10570"/>
                  </a:cubicBezTo>
                  <a:lnTo>
                    <a:pt x="12395" y="1057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C993E39-BFEC-CFC0-5C12-FFC4D27C0058}"/>
                </a:ext>
              </a:extLst>
            </p:cNvPr>
            <p:cNvSpPr/>
            <p:nvPr/>
          </p:nvSpPr>
          <p:spPr>
            <a:xfrm>
              <a:off x="13816142" y="5344815"/>
              <a:ext cx="122682" cy="135438"/>
            </a:xfrm>
            <a:custGeom>
              <a:avLst/>
              <a:gdLst>
                <a:gd name="connsiteX0" fmla="*/ 12393 w 122682"/>
                <a:gd name="connsiteY0" fmla="*/ 67810 h 135438"/>
                <a:gd name="connsiteX1" fmla="*/ 15131 w 122682"/>
                <a:gd name="connsiteY1" fmla="*/ 88773 h 135438"/>
                <a:gd name="connsiteX2" fmla="*/ 23876 w 122682"/>
                <a:gd name="connsiteY2" fmla="*/ 107184 h 135438"/>
                <a:gd name="connsiteX3" fmla="*/ 39193 w 122682"/>
                <a:gd name="connsiteY3" fmla="*/ 120126 h 135438"/>
                <a:gd name="connsiteX4" fmla="*/ 61428 w 122682"/>
                <a:gd name="connsiteY4" fmla="*/ 125048 h 135438"/>
                <a:gd name="connsiteX5" fmla="*/ 83488 w 122682"/>
                <a:gd name="connsiteY5" fmla="*/ 120126 h 135438"/>
                <a:gd name="connsiteX6" fmla="*/ 98613 w 122682"/>
                <a:gd name="connsiteY6" fmla="*/ 107184 h 135438"/>
                <a:gd name="connsiteX7" fmla="*/ 107367 w 122682"/>
                <a:gd name="connsiteY7" fmla="*/ 88773 h 135438"/>
                <a:gd name="connsiteX8" fmla="*/ 110281 w 122682"/>
                <a:gd name="connsiteY8" fmla="*/ 67810 h 135438"/>
                <a:gd name="connsiteX9" fmla="*/ 107367 w 122682"/>
                <a:gd name="connsiteY9" fmla="*/ 46847 h 135438"/>
                <a:gd name="connsiteX10" fmla="*/ 98613 w 122682"/>
                <a:gd name="connsiteY10" fmla="*/ 28618 h 135438"/>
                <a:gd name="connsiteX11" fmla="*/ 83488 w 122682"/>
                <a:gd name="connsiteY11" fmla="*/ 15494 h 135438"/>
                <a:gd name="connsiteX12" fmla="*/ 61428 w 122682"/>
                <a:gd name="connsiteY12" fmla="*/ 10573 h 135438"/>
                <a:gd name="connsiteX13" fmla="*/ 39193 w 122682"/>
                <a:gd name="connsiteY13" fmla="*/ 15494 h 135438"/>
                <a:gd name="connsiteX14" fmla="*/ 23876 w 122682"/>
                <a:gd name="connsiteY14" fmla="*/ 28618 h 135438"/>
                <a:gd name="connsiteX15" fmla="*/ 15131 w 122682"/>
                <a:gd name="connsiteY15" fmla="*/ 46847 h 135438"/>
                <a:gd name="connsiteX16" fmla="*/ 12393 w 122682"/>
                <a:gd name="connsiteY16" fmla="*/ 67810 h 135438"/>
                <a:gd name="connsiteX17" fmla="*/ 0 w 122682"/>
                <a:gd name="connsiteY17" fmla="*/ 67810 h 135438"/>
                <a:gd name="connsiteX18" fmla="*/ 3825 w 122682"/>
                <a:gd name="connsiteY18" fmla="*/ 42108 h 135438"/>
                <a:gd name="connsiteX19" fmla="*/ 15309 w 122682"/>
                <a:gd name="connsiteY19" fmla="*/ 20599 h 135438"/>
                <a:gd name="connsiteX20" fmla="*/ 34451 w 122682"/>
                <a:gd name="connsiteY20" fmla="*/ 5651 h 135438"/>
                <a:gd name="connsiteX21" fmla="*/ 61428 w 122682"/>
                <a:gd name="connsiteY21" fmla="*/ 0 h 135438"/>
                <a:gd name="connsiteX22" fmla="*/ 88231 w 122682"/>
                <a:gd name="connsiteY22" fmla="*/ 5651 h 135438"/>
                <a:gd name="connsiteX23" fmla="*/ 107367 w 122682"/>
                <a:gd name="connsiteY23" fmla="*/ 20599 h 135438"/>
                <a:gd name="connsiteX24" fmla="*/ 118854 w 122682"/>
                <a:gd name="connsiteY24" fmla="*/ 42108 h 135438"/>
                <a:gd name="connsiteX25" fmla="*/ 122683 w 122682"/>
                <a:gd name="connsiteY25" fmla="*/ 67810 h 135438"/>
                <a:gd name="connsiteX26" fmla="*/ 118854 w 122682"/>
                <a:gd name="connsiteY26" fmla="*/ 93513 h 135438"/>
                <a:gd name="connsiteX27" fmla="*/ 107367 w 122682"/>
                <a:gd name="connsiteY27" fmla="*/ 115023 h 135438"/>
                <a:gd name="connsiteX28" fmla="*/ 88231 w 122682"/>
                <a:gd name="connsiteY28" fmla="*/ 129970 h 135438"/>
                <a:gd name="connsiteX29" fmla="*/ 61428 w 122682"/>
                <a:gd name="connsiteY29" fmla="*/ 135439 h 135438"/>
                <a:gd name="connsiteX30" fmla="*/ 34451 w 122682"/>
                <a:gd name="connsiteY30" fmla="*/ 129970 h 135438"/>
                <a:gd name="connsiteX31" fmla="*/ 15309 w 122682"/>
                <a:gd name="connsiteY31" fmla="*/ 115023 h 135438"/>
                <a:gd name="connsiteX32" fmla="*/ 3825 w 122682"/>
                <a:gd name="connsiteY32" fmla="*/ 93513 h 135438"/>
                <a:gd name="connsiteX33" fmla="*/ 0 w 122682"/>
                <a:gd name="connsiteY33" fmla="*/ 6781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8">
                  <a:moveTo>
                    <a:pt x="12393" y="67810"/>
                  </a:moveTo>
                  <a:cubicBezTo>
                    <a:pt x="12393" y="74859"/>
                    <a:pt x="13303" y="81845"/>
                    <a:pt x="15131" y="88773"/>
                  </a:cubicBezTo>
                  <a:cubicBezTo>
                    <a:pt x="17077" y="95578"/>
                    <a:pt x="19993" y="101715"/>
                    <a:pt x="23876" y="107184"/>
                  </a:cubicBezTo>
                  <a:cubicBezTo>
                    <a:pt x="27887" y="112531"/>
                    <a:pt x="32993" y="116845"/>
                    <a:pt x="39193" y="120126"/>
                  </a:cubicBezTo>
                  <a:cubicBezTo>
                    <a:pt x="45387" y="123407"/>
                    <a:pt x="52800" y="125048"/>
                    <a:pt x="61428" y="125048"/>
                  </a:cubicBezTo>
                  <a:cubicBezTo>
                    <a:pt x="70057" y="125048"/>
                    <a:pt x="77411" y="123407"/>
                    <a:pt x="83488" y="120126"/>
                  </a:cubicBezTo>
                  <a:cubicBezTo>
                    <a:pt x="89688" y="116845"/>
                    <a:pt x="94737" y="112531"/>
                    <a:pt x="98613" y="107184"/>
                  </a:cubicBezTo>
                  <a:cubicBezTo>
                    <a:pt x="102623" y="101715"/>
                    <a:pt x="105538" y="95579"/>
                    <a:pt x="107367" y="88773"/>
                  </a:cubicBezTo>
                  <a:cubicBezTo>
                    <a:pt x="109310" y="81845"/>
                    <a:pt x="110281" y="74859"/>
                    <a:pt x="110281" y="67810"/>
                  </a:cubicBezTo>
                  <a:cubicBezTo>
                    <a:pt x="110281" y="60641"/>
                    <a:pt x="109310" y="53652"/>
                    <a:pt x="107367" y="46847"/>
                  </a:cubicBezTo>
                  <a:cubicBezTo>
                    <a:pt x="105538" y="40042"/>
                    <a:pt x="102623" y="33965"/>
                    <a:pt x="98613" y="28618"/>
                  </a:cubicBezTo>
                  <a:cubicBezTo>
                    <a:pt x="94737" y="23150"/>
                    <a:pt x="89688" y="18775"/>
                    <a:pt x="83488" y="15494"/>
                  </a:cubicBezTo>
                  <a:cubicBezTo>
                    <a:pt x="77411" y="12213"/>
                    <a:pt x="70057" y="10573"/>
                    <a:pt x="61428" y="10573"/>
                  </a:cubicBezTo>
                  <a:cubicBezTo>
                    <a:pt x="52801" y="10573"/>
                    <a:pt x="45387" y="12213"/>
                    <a:pt x="39193" y="15494"/>
                  </a:cubicBezTo>
                  <a:cubicBezTo>
                    <a:pt x="32993" y="18775"/>
                    <a:pt x="27887" y="23151"/>
                    <a:pt x="23876" y="28618"/>
                  </a:cubicBezTo>
                  <a:cubicBezTo>
                    <a:pt x="19993" y="33965"/>
                    <a:pt x="17077" y="40041"/>
                    <a:pt x="15131" y="46847"/>
                  </a:cubicBezTo>
                  <a:cubicBezTo>
                    <a:pt x="13303" y="53652"/>
                    <a:pt x="12393" y="60641"/>
                    <a:pt x="12393" y="67810"/>
                  </a:cubicBezTo>
                  <a:close/>
                  <a:moveTo>
                    <a:pt x="0" y="67810"/>
                  </a:moveTo>
                  <a:cubicBezTo>
                    <a:pt x="0" y="58817"/>
                    <a:pt x="1273" y="50250"/>
                    <a:pt x="3825" y="42108"/>
                  </a:cubicBezTo>
                  <a:cubicBezTo>
                    <a:pt x="6378" y="33966"/>
                    <a:pt x="10211" y="26796"/>
                    <a:pt x="15309" y="20599"/>
                  </a:cubicBezTo>
                  <a:cubicBezTo>
                    <a:pt x="20414" y="14279"/>
                    <a:pt x="26800" y="9296"/>
                    <a:pt x="34451" y="5651"/>
                  </a:cubicBezTo>
                  <a:cubicBezTo>
                    <a:pt x="42227" y="1884"/>
                    <a:pt x="51225" y="0"/>
                    <a:pt x="61428" y="0"/>
                  </a:cubicBezTo>
                  <a:cubicBezTo>
                    <a:pt x="71638" y="0"/>
                    <a:pt x="80573" y="1884"/>
                    <a:pt x="88231" y="5651"/>
                  </a:cubicBezTo>
                  <a:cubicBezTo>
                    <a:pt x="95889" y="9296"/>
                    <a:pt x="102261" y="14279"/>
                    <a:pt x="107367" y="20599"/>
                  </a:cubicBezTo>
                  <a:cubicBezTo>
                    <a:pt x="112472" y="26797"/>
                    <a:pt x="116301" y="33966"/>
                    <a:pt x="118854" y="42108"/>
                  </a:cubicBezTo>
                  <a:cubicBezTo>
                    <a:pt x="121407" y="50250"/>
                    <a:pt x="122683" y="58818"/>
                    <a:pt x="122683" y="67810"/>
                  </a:cubicBezTo>
                  <a:cubicBezTo>
                    <a:pt x="122683" y="76803"/>
                    <a:pt x="121407" y="85370"/>
                    <a:pt x="118854" y="93513"/>
                  </a:cubicBezTo>
                  <a:cubicBezTo>
                    <a:pt x="116301" y="101655"/>
                    <a:pt x="112472" y="108825"/>
                    <a:pt x="107367" y="115023"/>
                  </a:cubicBezTo>
                  <a:cubicBezTo>
                    <a:pt x="102261" y="121221"/>
                    <a:pt x="95889" y="126203"/>
                    <a:pt x="88231" y="129970"/>
                  </a:cubicBezTo>
                  <a:cubicBezTo>
                    <a:pt x="80573" y="133615"/>
                    <a:pt x="71638" y="135439"/>
                    <a:pt x="61428" y="135439"/>
                  </a:cubicBezTo>
                  <a:cubicBezTo>
                    <a:pt x="51225" y="135439"/>
                    <a:pt x="42228" y="133615"/>
                    <a:pt x="34451" y="129970"/>
                  </a:cubicBezTo>
                  <a:cubicBezTo>
                    <a:pt x="26800" y="126202"/>
                    <a:pt x="20415" y="121220"/>
                    <a:pt x="15309" y="115023"/>
                  </a:cubicBezTo>
                  <a:cubicBezTo>
                    <a:pt x="10211" y="108824"/>
                    <a:pt x="6378" y="101655"/>
                    <a:pt x="3825" y="93513"/>
                  </a:cubicBezTo>
                  <a:cubicBezTo>
                    <a:pt x="1273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80A3A3A6-3A83-276E-71E9-EF6A9D711D93}"/>
                </a:ext>
              </a:extLst>
            </p:cNvPr>
            <p:cNvSpPr/>
            <p:nvPr/>
          </p:nvSpPr>
          <p:spPr>
            <a:xfrm>
              <a:off x="13976058" y="5347551"/>
              <a:ext cx="124501" cy="130149"/>
            </a:xfrm>
            <a:custGeom>
              <a:avLst/>
              <a:gdLst>
                <a:gd name="connsiteX0" fmla="*/ 18231 w 124501"/>
                <a:gd name="connsiteY0" fmla="*/ 0 h 130149"/>
                <a:gd name="connsiteX1" fmla="*/ 61436 w 124501"/>
                <a:gd name="connsiteY1" fmla="*/ 114109 h 130149"/>
                <a:gd name="connsiteX2" fmla="*/ 106270 w 124501"/>
                <a:gd name="connsiteY2" fmla="*/ 0 h 130149"/>
                <a:gd name="connsiteX3" fmla="*/ 124501 w 124501"/>
                <a:gd name="connsiteY3" fmla="*/ 0 h 130149"/>
                <a:gd name="connsiteX4" fmla="*/ 124501 w 124501"/>
                <a:gd name="connsiteY4" fmla="*/ 130150 h 130149"/>
                <a:gd name="connsiteX5" fmla="*/ 112109 w 124501"/>
                <a:gd name="connsiteY5" fmla="*/ 130150 h 130149"/>
                <a:gd name="connsiteX6" fmla="*/ 112109 w 124501"/>
                <a:gd name="connsiteY6" fmla="*/ 17678 h 130149"/>
                <a:gd name="connsiteX7" fmla="*/ 111747 w 124501"/>
                <a:gd name="connsiteY7" fmla="*/ 17678 h 130149"/>
                <a:gd name="connsiteX8" fmla="*/ 67266 w 124501"/>
                <a:gd name="connsiteY8" fmla="*/ 130150 h 130149"/>
                <a:gd name="connsiteX9" fmla="*/ 55597 w 124501"/>
                <a:gd name="connsiteY9" fmla="*/ 130150 h 130149"/>
                <a:gd name="connsiteX10" fmla="*/ 12763 w 124501"/>
                <a:gd name="connsiteY10" fmla="*/ 17678 h 130149"/>
                <a:gd name="connsiteX11" fmla="*/ 12401 w 124501"/>
                <a:gd name="connsiteY11" fmla="*/ 17678 h 130149"/>
                <a:gd name="connsiteX12" fmla="*/ 12401 w 124501"/>
                <a:gd name="connsiteY12" fmla="*/ 130150 h 130149"/>
                <a:gd name="connsiteX13" fmla="*/ 0 w 124501"/>
                <a:gd name="connsiteY13" fmla="*/ 130150 h 130149"/>
                <a:gd name="connsiteX14" fmla="*/ 0 w 124501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01" h="130149">
                  <a:moveTo>
                    <a:pt x="18231" y="0"/>
                  </a:moveTo>
                  <a:lnTo>
                    <a:pt x="61436" y="114109"/>
                  </a:lnTo>
                  <a:lnTo>
                    <a:pt x="106270" y="0"/>
                  </a:lnTo>
                  <a:lnTo>
                    <a:pt x="124501" y="0"/>
                  </a:lnTo>
                  <a:lnTo>
                    <a:pt x="124501" y="130150"/>
                  </a:lnTo>
                  <a:lnTo>
                    <a:pt x="112109" y="130150"/>
                  </a:lnTo>
                  <a:lnTo>
                    <a:pt x="112109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401" y="17678"/>
                  </a:lnTo>
                  <a:lnTo>
                    <a:pt x="12401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A6D82018-4BFA-F108-21F0-FC573C2CB6F6}"/>
                </a:ext>
              </a:extLst>
            </p:cNvPr>
            <p:cNvSpPr/>
            <p:nvPr/>
          </p:nvSpPr>
          <p:spPr>
            <a:xfrm>
              <a:off x="14143069" y="5347551"/>
              <a:ext cx="101164" cy="132704"/>
            </a:xfrm>
            <a:custGeom>
              <a:avLst/>
              <a:gdLst>
                <a:gd name="connsiteX0" fmla="*/ 0 w 101164"/>
                <a:gd name="connsiteY0" fmla="*/ 0 h 132704"/>
                <a:gd name="connsiteX1" fmla="*/ 12392 w 101164"/>
                <a:gd name="connsiteY1" fmla="*/ 0 h 132704"/>
                <a:gd name="connsiteX2" fmla="*/ 12392 w 101164"/>
                <a:gd name="connsiteY2" fmla="*/ 80571 h 132704"/>
                <a:gd name="connsiteX3" fmla="*/ 14945 w 101164"/>
                <a:gd name="connsiteY3" fmla="*/ 99893 h 132704"/>
                <a:gd name="connsiteX4" fmla="*/ 22422 w 101164"/>
                <a:gd name="connsiteY4" fmla="*/ 112836 h 132704"/>
                <a:gd name="connsiteX5" fmla="*/ 34452 w 101164"/>
                <a:gd name="connsiteY5" fmla="*/ 120127 h 132704"/>
                <a:gd name="connsiteX6" fmla="*/ 50492 w 101164"/>
                <a:gd name="connsiteY6" fmla="*/ 122314 h 132704"/>
                <a:gd name="connsiteX7" fmla="*/ 66723 w 101164"/>
                <a:gd name="connsiteY7" fmla="*/ 120127 h 132704"/>
                <a:gd name="connsiteX8" fmla="*/ 78753 w 101164"/>
                <a:gd name="connsiteY8" fmla="*/ 112836 h 132704"/>
                <a:gd name="connsiteX9" fmla="*/ 86220 w 101164"/>
                <a:gd name="connsiteY9" fmla="*/ 99893 h 132704"/>
                <a:gd name="connsiteX10" fmla="*/ 88773 w 101164"/>
                <a:gd name="connsiteY10" fmla="*/ 80571 h 132704"/>
                <a:gd name="connsiteX11" fmla="*/ 88773 w 101164"/>
                <a:gd name="connsiteY11" fmla="*/ 0 h 132704"/>
                <a:gd name="connsiteX12" fmla="*/ 101165 w 101164"/>
                <a:gd name="connsiteY12" fmla="*/ 0 h 132704"/>
                <a:gd name="connsiteX13" fmla="*/ 101165 w 101164"/>
                <a:gd name="connsiteY13" fmla="*/ 83306 h 132704"/>
                <a:gd name="connsiteX14" fmla="*/ 98250 w 101164"/>
                <a:gd name="connsiteY14" fmla="*/ 102445 h 132704"/>
                <a:gd name="connsiteX15" fmla="*/ 89325 w 101164"/>
                <a:gd name="connsiteY15" fmla="*/ 118121 h 132704"/>
                <a:gd name="connsiteX16" fmla="*/ 73647 w 101164"/>
                <a:gd name="connsiteY16" fmla="*/ 128876 h 132704"/>
                <a:gd name="connsiteX17" fmla="*/ 50492 w 101164"/>
                <a:gd name="connsiteY17" fmla="*/ 132704 h 132704"/>
                <a:gd name="connsiteX18" fmla="*/ 27337 w 101164"/>
                <a:gd name="connsiteY18" fmla="*/ 128876 h 132704"/>
                <a:gd name="connsiteX19" fmla="*/ 11668 w 101164"/>
                <a:gd name="connsiteY19" fmla="*/ 118121 h 132704"/>
                <a:gd name="connsiteX20" fmla="*/ 2734 w 101164"/>
                <a:gd name="connsiteY20" fmla="*/ 102445 h 132704"/>
                <a:gd name="connsiteX21" fmla="*/ 0 w 101164"/>
                <a:gd name="connsiteY21" fmla="*/ 83306 h 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4" h="132704">
                  <a:moveTo>
                    <a:pt x="0" y="0"/>
                  </a:moveTo>
                  <a:lnTo>
                    <a:pt x="12392" y="0"/>
                  </a:lnTo>
                  <a:lnTo>
                    <a:pt x="12392" y="80571"/>
                  </a:lnTo>
                  <a:cubicBezTo>
                    <a:pt x="12392" y="88105"/>
                    <a:pt x="13240" y="94547"/>
                    <a:pt x="14945" y="99893"/>
                  </a:cubicBezTo>
                  <a:cubicBezTo>
                    <a:pt x="16650" y="105120"/>
                    <a:pt x="19145" y="109434"/>
                    <a:pt x="22422" y="112836"/>
                  </a:cubicBezTo>
                  <a:cubicBezTo>
                    <a:pt x="25708" y="116116"/>
                    <a:pt x="29718" y="118547"/>
                    <a:pt x="34452" y="120127"/>
                  </a:cubicBezTo>
                  <a:cubicBezTo>
                    <a:pt x="39195" y="121586"/>
                    <a:pt x="44539" y="122314"/>
                    <a:pt x="50492" y="122314"/>
                  </a:cubicBezTo>
                  <a:cubicBezTo>
                    <a:pt x="56569" y="122314"/>
                    <a:pt x="61979" y="121586"/>
                    <a:pt x="66723" y="120127"/>
                  </a:cubicBezTo>
                  <a:cubicBezTo>
                    <a:pt x="71457" y="118547"/>
                    <a:pt x="75467" y="116116"/>
                    <a:pt x="78753" y="112836"/>
                  </a:cubicBezTo>
                  <a:cubicBezTo>
                    <a:pt x="82029" y="109433"/>
                    <a:pt x="84525" y="105120"/>
                    <a:pt x="86220" y="99893"/>
                  </a:cubicBezTo>
                  <a:cubicBezTo>
                    <a:pt x="87925" y="94547"/>
                    <a:pt x="88773" y="88106"/>
                    <a:pt x="88773" y="80571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22" y="108400"/>
                    <a:pt x="93450" y="113626"/>
                    <a:pt x="89325" y="118121"/>
                  </a:cubicBezTo>
                  <a:cubicBezTo>
                    <a:pt x="85316" y="122618"/>
                    <a:pt x="80077" y="126202"/>
                    <a:pt x="73647" y="128876"/>
                  </a:cubicBezTo>
                  <a:cubicBezTo>
                    <a:pt x="67323" y="131428"/>
                    <a:pt x="59607" y="132704"/>
                    <a:pt x="50492" y="132704"/>
                  </a:cubicBezTo>
                  <a:cubicBezTo>
                    <a:pt x="41500" y="132704"/>
                    <a:pt x="33785" y="131428"/>
                    <a:pt x="27337" y="128876"/>
                  </a:cubicBezTo>
                  <a:cubicBezTo>
                    <a:pt x="21022" y="126202"/>
                    <a:pt x="15792" y="122618"/>
                    <a:pt x="11668" y="118121"/>
                  </a:cubicBezTo>
                  <a:cubicBezTo>
                    <a:pt x="7658" y="113625"/>
                    <a:pt x="4677" y="108399"/>
                    <a:pt x="2734" y="102445"/>
                  </a:cubicBezTo>
                  <a:cubicBezTo>
                    <a:pt x="905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7248563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C2A-40A8-40D9-BE9A-83B74DD4B1C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709347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B8F2B7-631E-4B96-B31E-8891968D8E1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216F14-9EFD-1B6A-5ECE-F8910C672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39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9586509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B6EF28-0977-7070-65FB-23E5655B7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49326998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13192905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363023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1602-EDFC-4A0A-8236-ED26B4E8D87B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353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tex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583928-CB86-E56E-83E0-6D4FEDA04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24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8418628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6102585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397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9E3515-799E-891B-E970-988B1DEFE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478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11CB8862-93EB-4E77-6FBE-92DFF7B0C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83907017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A463-A040-4DE8-84FE-39B8866F1A2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46970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966999-5E94-4237-9D9D-B60F7EB0C7B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292DE2-B32E-14F0-B427-0A59D779F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04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8C3C9-76D0-4D6E-8BA2-2FB869D3702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422081723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F1FBDB-30C8-4191-B05C-E8589CA6B38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BEDD48-AE75-DC3F-100B-74B77EB3A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8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9DF8-31E6-4426-BD71-ACDEB4E6418D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3359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6B07-A494-4FF5-9EAF-A45C7588FE0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64412592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A66FAF-E9AD-4A4C-B340-0DE35F481DB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D6A270-B305-D04B-AD37-478BAA643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644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56F2-1D0A-4D9F-B61F-9F76895C9A8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210379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420181-A464-4AEC-8461-FE3980B0F29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BA7600-4836-4917-428C-E8E722D49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695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A93F8-6E30-4DDA-B8BC-766D14018C0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199264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23D-5494-486C-99C5-8D3D4EC2FCD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8765970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89D06-8A44-5DE4-C960-94FB8494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5DA4B-AA2D-8059-34B3-26FC2FFC2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3CA8730-ECB2-21F4-3878-3A01A3399A41}"/>
              </a:ext>
            </a:extLst>
          </p:cNvPr>
          <p:cNvGrpSpPr/>
          <p:nvPr userDrawn="1"/>
        </p:nvGrpSpPr>
        <p:grpSpPr>
          <a:xfrm>
            <a:off x="10856537" y="6405072"/>
            <a:ext cx="804243" cy="286103"/>
            <a:chOff x="12924257" y="4844797"/>
            <a:chExt cx="1793922" cy="638174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8" name="Volný tvar: obrazec 3">
              <a:extLst>
                <a:ext uri="{FF2B5EF4-FFF2-40B4-BE49-F238E27FC236}">
                  <a16:creationId xmlns:a16="http://schemas.microsoft.com/office/drawing/2014/main" id="{AA5DCD90-747C-E9A3-159E-6392A7261B00}"/>
                </a:ext>
              </a:extLst>
            </p:cNvPr>
            <p:cNvSpPr/>
            <p:nvPr/>
          </p:nvSpPr>
          <p:spPr>
            <a:xfrm>
              <a:off x="12924257" y="4844797"/>
              <a:ext cx="564051" cy="638174"/>
            </a:xfrm>
            <a:custGeom>
              <a:avLst/>
              <a:gdLst>
                <a:gd name="connsiteX0" fmla="*/ 563855 w 564051"/>
                <a:gd name="connsiteY0" fmla="*/ 495801 h 638174"/>
                <a:gd name="connsiteX1" fmla="*/ 471358 w 564051"/>
                <a:gd name="connsiteY1" fmla="*/ 495801 h 638174"/>
                <a:gd name="connsiteX2" fmla="*/ 471544 w 564051"/>
                <a:gd name="connsiteY2" fmla="*/ 546051 h 638174"/>
                <a:gd name="connsiteX3" fmla="*/ 92497 w 564051"/>
                <a:gd name="connsiteY3" fmla="*/ 546051 h 638174"/>
                <a:gd name="connsiteX4" fmla="*/ 92497 w 564051"/>
                <a:gd name="connsiteY4" fmla="*/ 318899 h 638174"/>
                <a:gd name="connsiteX5" fmla="*/ 282025 w 564051"/>
                <a:gd name="connsiteY5" fmla="*/ 130323 h 638174"/>
                <a:gd name="connsiteX6" fmla="*/ 406041 w 564051"/>
                <a:gd name="connsiteY6" fmla="*/ 253757 h 638174"/>
                <a:gd name="connsiteX7" fmla="*/ 282025 w 564051"/>
                <a:gd name="connsiteY7" fmla="*/ 253757 h 638174"/>
                <a:gd name="connsiteX8" fmla="*/ 282025 w 564051"/>
                <a:gd name="connsiteY8" fmla="*/ 345929 h 638174"/>
                <a:gd name="connsiteX9" fmla="*/ 564051 w 564051"/>
                <a:gd name="connsiteY9" fmla="*/ 345929 h 638174"/>
                <a:gd name="connsiteX10" fmla="*/ 564051 w 564051"/>
                <a:gd name="connsiteY10" fmla="*/ 64856 h 638174"/>
                <a:gd name="connsiteX11" fmla="*/ 471554 w 564051"/>
                <a:gd name="connsiteY11" fmla="*/ 64856 h 638174"/>
                <a:gd name="connsiteX12" fmla="*/ 471554 w 564051"/>
                <a:gd name="connsiteY12" fmla="*/ 188624 h 638174"/>
                <a:gd name="connsiteX13" fmla="*/ 282025 w 564051"/>
                <a:gd name="connsiteY13" fmla="*/ 0 h 638174"/>
                <a:gd name="connsiteX14" fmla="*/ 0 w 564051"/>
                <a:gd name="connsiteY14" fmla="*/ 280749 h 638174"/>
                <a:gd name="connsiteX15" fmla="*/ 0 w 564051"/>
                <a:gd name="connsiteY15" fmla="*/ 638175 h 638174"/>
                <a:gd name="connsiteX16" fmla="*/ 564042 w 564051"/>
                <a:gd name="connsiteY16" fmla="*/ 638175 h 63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051" h="638174">
                  <a:moveTo>
                    <a:pt x="563855" y="495801"/>
                  </a:moveTo>
                  <a:lnTo>
                    <a:pt x="471358" y="495801"/>
                  </a:lnTo>
                  <a:lnTo>
                    <a:pt x="471544" y="546051"/>
                  </a:lnTo>
                  <a:lnTo>
                    <a:pt x="92497" y="546051"/>
                  </a:lnTo>
                  <a:lnTo>
                    <a:pt x="92497" y="318899"/>
                  </a:lnTo>
                  <a:lnTo>
                    <a:pt x="282025" y="130323"/>
                  </a:lnTo>
                  <a:lnTo>
                    <a:pt x="406041" y="253757"/>
                  </a:lnTo>
                  <a:lnTo>
                    <a:pt x="282025" y="253757"/>
                  </a:lnTo>
                  <a:lnTo>
                    <a:pt x="282025" y="345929"/>
                  </a:lnTo>
                  <a:lnTo>
                    <a:pt x="564051" y="345929"/>
                  </a:lnTo>
                  <a:lnTo>
                    <a:pt x="564051" y="64856"/>
                  </a:lnTo>
                  <a:lnTo>
                    <a:pt x="471554" y="64856"/>
                  </a:lnTo>
                  <a:lnTo>
                    <a:pt x="471554" y="188624"/>
                  </a:lnTo>
                  <a:lnTo>
                    <a:pt x="282025" y="0"/>
                  </a:lnTo>
                  <a:lnTo>
                    <a:pt x="0" y="280749"/>
                  </a:lnTo>
                  <a:lnTo>
                    <a:pt x="0" y="638175"/>
                  </a:lnTo>
                  <a:lnTo>
                    <a:pt x="564042" y="638175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692C84F9-F518-AB9F-E474-0D517A307E84}"/>
                </a:ext>
              </a:extLst>
            </p:cNvPr>
            <p:cNvSpPr/>
            <p:nvPr/>
          </p:nvSpPr>
          <p:spPr>
            <a:xfrm>
              <a:off x="13673855" y="4906709"/>
              <a:ext cx="115571" cy="135438"/>
            </a:xfrm>
            <a:custGeom>
              <a:avLst/>
              <a:gdLst>
                <a:gd name="connsiteX0" fmla="*/ 101350 w 115571"/>
                <a:gd name="connsiteY0" fmla="*/ 42106 h 135438"/>
                <a:gd name="connsiteX1" fmla="*/ 95882 w 115571"/>
                <a:gd name="connsiteY1" fmla="*/ 28800 h 135438"/>
                <a:gd name="connsiteX2" fmla="*/ 86769 w 115571"/>
                <a:gd name="connsiteY2" fmla="*/ 18774 h 135438"/>
                <a:gd name="connsiteX3" fmla="*/ 74920 w 115571"/>
                <a:gd name="connsiteY3" fmla="*/ 12759 h 135438"/>
                <a:gd name="connsiteX4" fmla="*/ 61431 w 115571"/>
                <a:gd name="connsiteY4" fmla="*/ 10571 h 135438"/>
                <a:gd name="connsiteX5" fmla="*/ 39193 w 115571"/>
                <a:gd name="connsiteY5" fmla="*/ 15493 h 135438"/>
                <a:gd name="connsiteX6" fmla="*/ 23880 w 115571"/>
                <a:gd name="connsiteY6" fmla="*/ 28617 h 135438"/>
                <a:gd name="connsiteX7" fmla="*/ 15130 w 115571"/>
                <a:gd name="connsiteY7" fmla="*/ 46846 h 135438"/>
                <a:gd name="connsiteX8" fmla="*/ 12396 w 115571"/>
                <a:gd name="connsiteY8" fmla="*/ 67810 h 135438"/>
                <a:gd name="connsiteX9" fmla="*/ 15130 w 115571"/>
                <a:gd name="connsiteY9" fmla="*/ 88772 h 135438"/>
                <a:gd name="connsiteX10" fmla="*/ 23880 w 115571"/>
                <a:gd name="connsiteY10" fmla="*/ 107183 h 135438"/>
                <a:gd name="connsiteX11" fmla="*/ 39193 w 115571"/>
                <a:gd name="connsiteY11" fmla="*/ 120126 h 135438"/>
                <a:gd name="connsiteX12" fmla="*/ 61431 w 115571"/>
                <a:gd name="connsiteY12" fmla="*/ 125047 h 135438"/>
                <a:gd name="connsiteX13" fmla="*/ 77837 w 115571"/>
                <a:gd name="connsiteY13" fmla="*/ 121766 h 135438"/>
                <a:gd name="connsiteX14" fmla="*/ 90415 w 115571"/>
                <a:gd name="connsiteY14" fmla="*/ 112834 h 135438"/>
                <a:gd name="connsiteX15" fmla="*/ 98983 w 115571"/>
                <a:gd name="connsiteY15" fmla="*/ 99711 h 135438"/>
                <a:gd name="connsiteX16" fmla="*/ 103179 w 115571"/>
                <a:gd name="connsiteY16" fmla="*/ 83304 h 135438"/>
                <a:gd name="connsiteX17" fmla="*/ 115572 w 115571"/>
                <a:gd name="connsiteY17" fmla="*/ 83304 h 135438"/>
                <a:gd name="connsiteX18" fmla="*/ 109919 w 115571"/>
                <a:gd name="connsiteY18" fmla="*/ 104996 h 135438"/>
                <a:gd name="connsiteX19" fmla="*/ 98620 w 115571"/>
                <a:gd name="connsiteY19" fmla="*/ 121402 h 135438"/>
                <a:gd name="connsiteX20" fmla="*/ 82212 w 115571"/>
                <a:gd name="connsiteY20" fmla="*/ 131793 h 135438"/>
                <a:gd name="connsiteX21" fmla="*/ 61431 w 115571"/>
                <a:gd name="connsiteY21" fmla="*/ 135438 h 135438"/>
                <a:gd name="connsiteX22" fmla="*/ 34453 w 115571"/>
                <a:gd name="connsiteY22" fmla="*/ 129969 h 135438"/>
                <a:gd name="connsiteX23" fmla="*/ 15312 w 115571"/>
                <a:gd name="connsiteY23" fmla="*/ 115023 h 135438"/>
                <a:gd name="connsiteX24" fmla="*/ 3828 w 115571"/>
                <a:gd name="connsiteY24" fmla="*/ 93512 h 135438"/>
                <a:gd name="connsiteX25" fmla="*/ 0 w 115571"/>
                <a:gd name="connsiteY25" fmla="*/ 67811 h 135438"/>
                <a:gd name="connsiteX26" fmla="*/ 3828 w 115571"/>
                <a:gd name="connsiteY26" fmla="*/ 42107 h 135438"/>
                <a:gd name="connsiteX27" fmla="*/ 15312 w 115571"/>
                <a:gd name="connsiteY27" fmla="*/ 20598 h 135438"/>
                <a:gd name="connsiteX28" fmla="*/ 34453 w 115571"/>
                <a:gd name="connsiteY28" fmla="*/ 5651 h 135438"/>
                <a:gd name="connsiteX29" fmla="*/ 61431 w 115571"/>
                <a:gd name="connsiteY29" fmla="*/ 0 h 135438"/>
                <a:gd name="connsiteX30" fmla="*/ 79478 w 115571"/>
                <a:gd name="connsiteY30" fmla="*/ 2734 h 135438"/>
                <a:gd name="connsiteX31" fmla="*/ 95520 w 115571"/>
                <a:gd name="connsiteY31" fmla="*/ 10937 h 135438"/>
                <a:gd name="connsiteX32" fmla="*/ 107551 w 115571"/>
                <a:gd name="connsiteY32" fmla="*/ 24062 h 135438"/>
                <a:gd name="connsiteX33" fmla="*/ 113751 w 115571"/>
                <a:gd name="connsiteY33" fmla="*/ 42108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571" h="135438">
                  <a:moveTo>
                    <a:pt x="101350" y="42106"/>
                  </a:moveTo>
                  <a:cubicBezTo>
                    <a:pt x="100254" y="37124"/>
                    <a:pt x="98435" y="32688"/>
                    <a:pt x="95882" y="28800"/>
                  </a:cubicBezTo>
                  <a:cubicBezTo>
                    <a:pt x="93455" y="24790"/>
                    <a:pt x="90415" y="21448"/>
                    <a:pt x="86769" y="18774"/>
                  </a:cubicBezTo>
                  <a:cubicBezTo>
                    <a:pt x="83245" y="16100"/>
                    <a:pt x="79296" y="14095"/>
                    <a:pt x="74920" y="12759"/>
                  </a:cubicBezTo>
                  <a:cubicBezTo>
                    <a:pt x="70667" y="11300"/>
                    <a:pt x="66170" y="10571"/>
                    <a:pt x="61431" y="10571"/>
                  </a:cubicBezTo>
                  <a:cubicBezTo>
                    <a:pt x="52804" y="10571"/>
                    <a:pt x="45389" y="12212"/>
                    <a:pt x="39193" y="15493"/>
                  </a:cubicBezTo>
                  <a:cubicBezTo>
                    <a:pt x="32996" y="18774"/>
                    <a:pt x="27891" y="23149"/>
                    <a:pt x="23880" y="28617"/>
                  </a:cubicBezTo>
                  <a:cubicBezTo>
                    <a:pt x="19991" y="33964"/>
                    <a:pt x="17075" y="40040"/>
                    <a:pt x="15130" y="46846"/>
                  </a:cubicBezTo>
                  <a:cubicBezTo>
                    <a:pt x="13307" y="53652"/>
                    <a:pt x="12396" y="60640"/>
                    <a:pt x="12396" y="67810"/>
                  </a:cubicBezTo>
                  <a:cubicBezTo>
                    <a:pt x="12396" y="74858"/>
                    <a:pt x="13307" y="81845"/>
                    <a:pt x="15130" y="88772"/>
                  </a:cubicBezTo>
                  <a:cubicBezTo>
                    <a:pt x="17075" y="95578"/>
                    <a:pt x="19991" y="101714"/>
                    <a:pt x="23880" y="107183"/>
                  </a:cubicBezTo>
                  <a:cubicBezTo>
                    <a:pt x="27891" y="112530"/>
                    <a:pt x="32995" y="116844"/>
                    <a:pt x="39193" y="120126"/>
                  </a:cubicBezTo>
                  <a:cubicBezTo>
                    <a:pt x="45390" y="123407"/>
                    <a:pt x="52804" y="125047"/>
                    <a:pt x="61431" y="125047"/>
                  </a:cubicBezTo>
                  <a:cubicBezTo>
                    <a:pt x="67508" y="125047"/>
                    <a:pt x="72977" y="123954"/>
                    <a:pt x="77837" y="121766"/>
                  </a:cubicBezTo>
                  <a:cubicBezTo>
                    <a:pt x="82699" y="119579"/>
                    <a:pt x="86892" y="116601"/>
                    <a:pt x="90415" y="112834"/>
                  </a:cubicBezTo>
                  <a:cubicBezTo>
                    <a:pt x="93936" y="109067"/>
                    <a:pt x="96792" y="104692"/>
                    <a:pt x="98983" y="99711"/>
                  </a:cubicBezTo>
                  <a:cubicBezTo>
                    <a:pt x="101174" y="94605"/>
                    <a:pt x="102563" y="89138"/>
                    <a:pt x="103179" y="83304"/>
                  </a:cubicBezTo>
                  <a:lnTo>
                    <a:pt x="115572" y="83304"/>
                  </a:lnTo>
                  <a:cubicBezTo>
                    <a:pt x="114721" y="91324"/>
                    <a:pt x="112833" y="98555"/>
                    <a:pt x="109919" y="104996"/>
                  </a:cubicBezTo>
                  <a:cubicBezTo>
                    <a:pt x="107003" y="111437"/>
                    <a:pt x="103237" y="116905"/>
                    <a:pt x="98620" y="121402"/>
                  </a:cubicBezTo>
                  <a:cubicBezTo>
                    <a:pt x="94003" y="125898"/>
                    <a:pt x="88531" y="129362"/>
                    <a:pt x="82212" y="131793"/>
                  </a:cubicBezTo>
                  <a:cubicBezTo>
                    <a:pt x="76014" y="134223"/>
                    <a:pt x="69088" y="135438"/>
                    <a:pt x="61431" y="135438"/>
                  </a:cubicBezTo>
                  <a:cubicBezTo>
                    <a:pt x="51224" y="135438"/>
                    <a:pt x="42231" y="133615"/>
                    <a:pt x="34453" y="129969"/>
                  </a:cubicBezTo>
                  <a:cubicBezTo>
                    <a:pt x="26797" y="126203"/>
                    <a:pt x="20417" y="121220"/>
                    <a:pt x="15312" y="115023"/>
                  </a:cubicBezTo>
                  <a:cubicBezTo>
                    <a:pt x="10208" y="108825"/>
                    <a:pt x="6380" y="101654"/>
                    <a:pt x="3828" y="93512"/>
                  </a:cubicBezTo>
                  <a:cubicBezTo>
                    <a:pt x="1276" y="85370"/>
                    <a:pt x="0" y="76802"/>
                    <a:pt x="0" y="67811"/>
                  </a:cubicBezTo>
                  <a:cubicBezTo>
                    <a:pt x="0" y="58817"/>
                    <a:pt x="1276" y="50250"/>
                    <a:pt x="3828" y="42107"/>
                  </a:cubicBezTo>
                  <a:cubicBezTo>
                    <a:pt x="6380" y="33965"/>
                    <a:pt x="10208" y="26796"/>
                    <a:pt x="15312" y="20598"/>
                  </a:cubicBezTo>
                  <a:cubicBezTo>
                    <a:pt x="20416" y="14279"/>
                    <a:pt x="26797" y="9297"/>
                    <a:pt x="34453" y="5651"/>
                  </a:cubicBezTo>
                  <a:cubicBezTo>
                    <a:pt x="42230" y="1884"/>
                    <a:pt x="51224" y="0"/>
                    <a:pt x="61431" y="0"/>
                  </a:cubicBezTo>
                  <a:cubicBezTo>
                    <a:pt x="67629" y="0"/>
                    <a:pt x="73644" y="911"/>
                    <a:pt x="79478" y="2734"/>
                  </a:cubicBezTo>
                  <a:cubicBezTo>
                    <a:pt x="85433" y="4557"/>
                    <a:pt x="90780" y="7291"/>
                    <a:pt x="95520" y="10937"/>
                  </a:cubicBezTo>
                  <a:cubicBezTo>
                    <a:pt x="100381" y="14461"/>
                    <a:pt x="104391" y="18836"/>
                    <a:pt x="107551" y="24062"/>
                  </a:cubicBezTo>
                  <a:cubicBezTo>
                    <a:pt x="110828" y="29288"/>
                    <a:pt x="112901" y="35304"/>
                    <a:pt x="113751" y="42108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EC86F1B9-A9D8-B8B9-8D38-87E957232EF7}"/>
                </a:ext>
              </a:extLst>
            </p:cNvPr>
            <p:cNvSpPr/>
            <p:nvPr/>
          </p:nvSpPr>
          <p:spPr>
            <a:xfrm>
              <a:off x="13826630" y="4909444"/>
              <a:ext cx="90773" cy="130152"/>
            </a:xfrm>
            <a:custGeom>
              <a:avLst/>
              <a:gdLst>
                <a:gd name="connsiteX0" fmla="*/ 0 w 90773"/>
                <a:gd name="connsiteY0" fmla="*/ 0 h 130152"/>
                <a:gd name="connsiteX1" fmla="*/ 89859 w 90773"/>
                <a:gd name="connsiteY1" fmla="*/ 0 h 130152"/>
                <a:gd name="connsiteX2" fmla="*/ 89859 w 90773"/>
                <a:gd name="connsiteY2" fmla="*/ 10573 h 130152"/>
                <a:gd name="connsiteX3" fmla="*/ 12393 w 90773"/>
                <a:gd name="connsiteY3" fmla="*/ 10573 h 130152"/>
                <a:gd name="connsiteX4" fmla="*/ 12393 w 90773"/>
                <a:gd name="connsiteY4" fmla="*/ 57602 h 130152"/>
                <a:gd name="connsiteX5" fmla="*/ 84944 w 90773"/>
                <a:gd name="connsiteY5" fmla="*/ 57602 h 130152"/>
                <a:gd name="connsiteX6" fmla="*/ 84944 w 90773"/>
                <a:gd name="connsiteY6" fmla="*/ 68175 h 130152"/>
                <a:gd name="connsiteX7" fmla="*/ 12393 w 90773"/>
                <a:gd name="connsiteY7" fmla="*/ 68175 h 130152"/>
                <a:gd name="connsiteX8" fmla="*/ 12393 w 90773"/>
                <a:gd name="connsiteY8" fmla="*/ 119580 h 130152"/>
                <a:gd name="connsiteX9" fmla="*/ 90773 w 90773"/>
                <a:gd name="connsiteY9" fmla="*/ 119580 h 130152"/>
                <a:gd name="connsiteX10" fmla="*/ 90773 w 90773"/>
                <a:gd name="connsiteY10" fmla="*/ 130152 h 130152"/>
                <a:gd name="connsiteX11" fmla="*/ 0 w 90773"/>
                <a:gd name="connsiteY11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773" h="130152">
                  <a:moveTo>
                    <a:pt x="0" y="0"/>
                  </a:moveTo>
                  <a:lnTo>
                    <a:pt x="89859" y="0"/>
                  </a:lnTo>
                  <a:lnTo>
                    <a:pt x="89859" y="10573"/>
                  </a:lnTo>
                  <a:lnTo>
                    <a:pt x="12393" y="10573"/>
                  </a:lnTo>
                  <a:lnTo>
                    <a:pt x="12393" y="57602"/>
                  </a:lnTo>
                  <a:lnTo>
                    <a:pt x="84944" y="57602"/>
                  </a:lnTo>
                  <a:lnTo>
                    <a:pt x="84944" y="68175"/>
                  </a:lnTo>
                  <a:lnTo>
                    <a:pt x="12393" y="68175"/>
                  </a:lnTo>
                  <a:lnTo>
                    <a:pt x="12393" y="119580"/>
                  </a:lnTo>
                  <a:lnTo>
                    <a:pt x="90773" y="119580"/>
                  </a:lnTo>
                  <a:lnTo>
                    <a:pt x="90773" y="130152"/>
                  </a:lnTo>
                  <a:lnTo>
                    <a:pt x="0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DC4285CF-AAE5-F6C2-7B46-321F04C3D840}"/>
                </a:ext>
              </a:extLst>
            </p:cNvPr>
            <p:cNvSpPr/>
            <p:nvPr/>
          </p:nvSpPr>
          <p:spPr>
            <a:xfrm>
              <a:off x="13952760" y="4909444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87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87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64AF324A-69FF-B5D2-4A40-E482380596EB}"/>
                </a:ext>
              </a:extLst>
            </p:cNvPr>
            <p:cNvSpPr/>
            <p:nvPr/>
          </p:nvSpPr>
          <p:spPr>
            <a:xfrm>
              <a:off x="14085634" y="4909444"/>
              <a:ext cx="102993" cy="130149"/>
            </a:xfrm>
            <a:custGeom>
              <a:avLst/>
              <a:gdLst>
                <a:gd name="connsiteX0" fmla="*/ 0 w 102993"/>
                <a:gd name="connsiteY0" fmla="*/ 0 h 130149"/>
                <a:gd name="connsiteX1" fmla="*/ 102994 w 102993"/>
                <a:gd name="connsiteY1" fmla="*/ 0 h 130149"/>
                <a:gd name="connsiteX2" fmla="*/ 102994 w 102993"/>
                <a:gd name="connsiteY2" fmla="*/ 10573 h 130149"/>
                <a:gd name="connsiteX3" fmla="*/ 57607 w 102993"/>
                <a:gd name="connsiteY3" fmla="*/ 10573 h 130149"/>
                <a:gd name="connsiteX4" fmla="*/ 57607 w 102993"/>
                <a:gd name="connsiteY4" fmla="*/ 130150 h 130149"/>
                <a:gd name="connsiteX5" fmla="*/ 45206 w 102993"/>
                <a:gd name="connsiteY5" fmla="*/ 130150 h 130149"/>
                <a:gd name="connsiteX6" fmla="*/ 45206 w 102993"/>
                <a:gd name="connsiteY6" fmla="*/ 10573 h 130149"/>
                <a:gd name="connsiteX7" fmla="*/ 0 w 102993"/>
                <a:gd name="connsiteY7" fmla="*/ 10573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993" h="130149">
                  <a:moveTo>
                    <a:pt x="0" y="0"/>
                  </a:moveTo>
                  <a:lnTo>
                    <a:pt x="102994" y="0"/>
                  </a:lnTo>
                  <a:lnTo>
                    <a:pt x="102994" y="10573"/>
                  </a:lnTo>
                  <a:lnTo>
                    <a:pt x="57607" y="10573"/>
                  </a:lnTo>
                  <a:lnTo>
                    <a:pt x="57607" y="130150"/>
                  </a:lnTo>
                  <a:lnTo>
                    <a:pt x="45206" y="130150"/>
                  </a:lnTo>
                  <a:lnTo>
                    <a:pt x="45206" y="10573"/>
                  </a:lnTo>
                  <a:lnTo>
                    <a:pt x="0" y="1057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A26DD1D3-2900-FA57-C9BF-F50142DAA60B}"/>
                </a:ext>
              </a:extLst>
            </p:cNvPr>
            <p:cNvSpPr/>
            <p:nvPr/>
          </p:nvSpPr>
          <p:spPr>
            <a:xfrm>
              <a:off x="14218974" y="4909442"/>
              <a:ext cx="102622" cy="130153"/>
            </a:xfrm>
            <a:custGeom>
              <a:avLst/>
              <a:gdLst>
                <a:gd name="connsiteX0" fmla="*/ 12392 w 102622"/>
                <a:gd name="connsiteY0" fmla="*/ 61795 h 130153"/>
                <a:gd name="connsiteX1" fmla="*/ 58693 w 102622"/>
                <a:gd name="connsiteY1" fmla="*/ 61795 h 130153"/>
                <a:gd name="connsiteX2" fmla="*/ 69447 w 102622"/>
                <a:gd name="connsiteY2" fmla="*/ 60155 h 130153"/>
                <a:gd name="connsiteX3" fmla="*/ 78381 w 102622"/>
                <a:gd name="connsiteY3" fmla="*/ 55051 h 130153"/>
                <a:gd name="connsiteX4" fmla="*/ 84392 w 102622"/>
                <a:gd name="connsiteY4" fmla="*/ 47213 h 130153"/>
                <a:gd name="connsiteX5" fmla="*/ 86773 w 102622"/>
                <a:gd name="connsiteY5" fmla="*/ 36458 h 130153"/>
                <a:gd name="connsiteX6" fmla="*/ 79848 w 102622"/>
                <a:gd name="connsiteY6" fmla="*/ 17500 h 130153"/>
                <a:gd name="connsiteX7" fmla="*/ 58693 w 102622"/>
                <a:gd name="connsiteY7" fmla="*/ 10573 h 130153"/>
                <a:gd name="connsiteX8" fmla="*/ 12392 w 102622"/>
                <a:gd name="connsiteY8" fmla="*/ 10573 h 130153"/>
                <a:gd name="connsiteX9" fmla="*/ 0 w 102622"/>
                <a:gd name="connsiteY9" fmla="*/ 0 h 130153"/>
                <a:gd name="connsiteX10" fmla="*/ 59607 w 102622"/>
                <a:gd name="connsiteY10" fmla="*/ 0 h 130153"/>
                <a:gd name="connsiteX11" fmla="*/ 74743 w 102622"/>
                <a:gd name="connsiteY11" fmla="*/ 2005 h 130153"/>
                <a:gd name="connsiteX12" fmla="*/ 87316 w 102622"/>
                <a:gd name="connsiteY12" fmla="*/ 8203 h 130153"/>
                <a:gd name="connsiteX13" fmla="*/ 95879 w 102622"/>
                <a:gd name="connsiteY13" fmla="*/ 18776 h 130153"/>
                <a:gd name="connsiteX14" fmla="*/ 99165 w 102622"/>
                <a:gd name="connsiteY14" fmla="*/ 33905 h 130153"/>
                <a:gd name="connsiteX15" fmla="*/ 92783 w 102622"/>
                <a:gd name="connsiteY15" fmla="*/ 55416 h 130153"/>
                <a:gd name="connsiteX16" fmla="*/ 73828 w 102622"/>
                <a:gd name="connsiteY16" fmla="*/ 67082 h 130153"/>
                <a:gd name="connsiteX17" fmla="*/ 73828 w 102622"/>
                <a:gd name="connsiteY17" fmla="*/ 67446 h 130153"/>
                <a:gd name="connsiteX18" fmla="*/ 84392 w 102622"/>
                <a:gd name="connsiteY18" fmla="*/ 70909 h 130153"/>
                <a:gd name="connsiteX19" fmla="*/ 91145 w 102622"/>
                <a:gd name="connsiteY19" fmla="*/ 77107 h 130153"/>
                <a:gd name="connsiteX20" fmla="*/ 94964 w 102622"/>
                <a:gd name="connsiteY20" fmla="*/ 86039 h 130153"/>
                <a:gd name="connsiteX21" fmla="*/ 96612 w 102622"/>
                <a:gd name="connsiteY21" fmla="*/ 96794 h 130153"/>
                <a:gd name="connsiteX22" fmla="*/ 96974 w 102622"/>
                <a:gd name="connsiteY22" fmla="*/ 104815 h 130153"/>
                <a:gd name="connsiteX23" fmla="*/ 97707 w 102622"/>
                <a:gd name="connsiteY23" fmla="*/ 114476 h 130153"/>
                <a:gd name="connsiteX24" fmla="*/ 99346 w 102622"/>
                <a:gd name="connsiteY24" fmla="*/ 123591 h 130153"/>
                <a:gd name="connsiteX25" fmla="*/ 102622 w 102622"/>
                <a:gd name="connsiteY25" fmla="*/ 130152 h 130153"/>
                <a:gd name="connsiteX26" fmla="*/ 88954 w 102622"/>
                <a:gd name="connsiteY26" fmla="*/ 130152 h 130153"/>
                <a:gd name="connsiteX27" fmla="*/ 87135 w 102622"/>
                <a:gd name="connsiteY27" fmla="*/ 125778 h 130153"/>
                <a:gd name="connsiteX28" fmla="*/ 86220 w 102622"/>
                <a:gd name="connsiteY28" fmla="*/ 120309 h 130153"/>
                <a:gd name="connsiteX29" fmla="*/ 85849 w 102622"/>
                <a:gd name="connsiteY29" fmla="*/ 114658 h 130153"/>
                <a:gd name="connsiteX30" fmla="*/ 85487 w 102622"/>
                <a:gd name="connsiteY30" fmla="*/ 109918 h 130153"/>
                <a:gd name="connsiteX31" fmla="*/ 84220 w 102622"/>
                <a:gd name="connsiteY31" fmla="*/ 96247 h 130153"/>
                <a:gd name="connsiteX32" fmla="*/ 80753 w 102622"/>
                <a:gd name="connsiteY32" fmla="*/ 84034 h 130153"/>
                <a:gd name="connsiteX33" fmla="*/ 73095 w 102622"/>
                <a:gd name="connsiteY33" fmla="*/ 75285 h 130153"/>
                <a:gd name="connsiteX34" fmla="*/ 59417 w 102622"/>
                <a:gd name="connsiteY34" fmla="*/ 72368 h 130153"/>
                <a:gd name="connsiteX35" fmla="*/ 12392 w 102622"/>
                <a:gd name="connsiteY35" fmla="*/ 72368 h 130153"/>
                <a:gd name="connsiteX36" fmla="*/ 12392 w 102622"/>
                <a:gd name="connsiteY36" fmla="*/ 130153 h 130153"/>
                <a:gd name="connsiteX37" fmla="*/ 0 w 102622"/>
                <a:gd name="connsiteY37" fmla="*/ 130153 h 13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622" h="130153">
                  <a:moveTo>
                    <a:pt x="12392" y="61795"/>
                  </a:moveTo>
                  <a:lnTo>
                    <a:pt x="58693" y="61795"/>
                  </a:lnTo>
                  <a:cubicBezTo>
                    <a:pt x="62465" y="61795"/>
                    <a:pt x="66046" y="61249"/>
                    <a:pt x="69447" y="60155"/>
                  </a:cubicBezTo>
                  <a:cubicBezTo>
                    <a:pt x="72847" y="58940"/>
                    <a:pt x="75838" y="57239"/>
                    <a:pt x="78381" y="55051"/>
                  </a:cubicBezTo>
                  <a:cubicBezTo>
                    <a:pt x="80934" y="52864"/>
                    <a:pt x="82934" y="50250"/>
                    <a:pt x="84392" y="47213"/>
                  </a:cubicBezTo>
                  <a:cubicBezTo>
                    <a:pt x="85982" y="44053"/>
                    <a:pt x="86773" y="40468"/>
                    <a:pt x="86773" y="36458"/>
                  </a:cubicBezTo>
                  <a:cubicBezTo>
                    <a:pt x="86773" y="28437"/>
                    <a:pt x="84458" y="22118"/>
                    <a:pt x="79848" y="17500"/>
                  </a:cubicBezTo>
                  <a:cubicBezTo>
                    <a:pt x="75219" y="12882"/>
                    <a:pt x="68180" y="10573"/>
                    <a:pt x="58693" y="10573"/>
                  </a:cubicBezTo>
                  <a:lnTo>
                    <a:pt x="12392" y="10573"/>
                  </a:lnTo>
                  <a:close/>
                  <a:moveTo>
                    <a:pt x="0" y="0"/>
                  </a:moveTo>
                  <a:lnTo>
                    <a:pt x="59607" y="0"/>
                  </a:lnTo>
                  <a:cubicBezTo>
                    <a:pt x="64960" y="0"/>
                    <a:pt x="69999" y="668"/>
                    <a:pt x="74743" y="2005"/>
                  </a:cubicBezTo>
                  <a:cubicBezTo>
                    <a:pt x="79600" y="3342"/>
                    <a:pt x="83791" y="5408"/>
                    <a:pt x="87316" y="8203"/>
                  </a:cubicBezTo>
                  <a:cubicBezTo>
                    <a:pt x="90954" y="10876"/>
                    <a:pt x="93812" y="14401"/>
                    <a:pt x="95879" y="18776"/>
                  </a:cubicBezTo>
                  <a:cubicBezTo>
                    <a:pt x="98069" y="23029"/>
                    <a:pt x="99165" y="28073"/>
                    <a:pt x="99165" y="33905"/>
                  </a:cubicBezTo>
                  <a:cubicBezTo>
                    <a:pt x="99165" y="42169"/>
                    <a:pt x="97031" y="49340"/>
                    <a:pt x="92783" y="55416"/>
                  </a:cubicBezTo>
                  <a:cubicBezTo>
                    <a:pt x="88535" y="61491"/>
                    <a:pt x="82210" y="65380"/>
                    <a:pt x="73828" y="67082"/>
                  </a:cubicBezTo>
                  <a:lnTo>
                    <a:pt x="73828" y="67446"/>
                  </a:lnTo>
                  <a:cubicBezTo>
                    <a:pt x="78076" y="68054"/>
                    <a:pt x="81601" y="69208"/>
                    <a:pt x="84392" y="70909"/>
                  </a:cubicBezTo>
                  <a:cubicBezTo>
                    <a:pt x="87192" y="72489"/>
                    <a:pt x="89440" y="74555"/>
                    <a:pt x="91145" y="77107"/>
                  </a:cubicBezTo>
                  <a:cubicBezTo>
                    <a:pt x="92964" y="79659"/>
                    <a:pt x="94240" y="82636"/>
                    <a:pt x="94964" y="86039"/>
                  </a:cubicBezTo>
                  <a:cubicBezTo>
                    <a:pt x="95821" y="89320"/>
                    <a:pt x="96364" y="92906"/>
                    <a:pt x="96612" y="96794"/>
                  </a:cubicBezTo>
                  <a:cubicBezTo>
                    <a:pt x="96726" y="98981"/>
                    <a:pt x="96850" y="101656"/>
                    <a:pt x="96974" y="104815"/>
                  </a:cubicBezTo>
                  <a:cubicBezTo>
                    <a:pt x="97098" y="107974"/>
                    <a:pt x="97346" y="111195"/>
                    <a:pt x="97707" y="114476"/>
                  </a:cubicBezTo>
                  <a:cubicBezTo>
                    <a:pt x="98069" y="117636"/>
                    <a:pt x="98612" y="120673"/>
                    <a:pt x="99346" y="123591"/>
                  </a:cubicBezTo>
                  <a:cubicBezTo>
                    <a:pt x="100203" y="126384"/>
                    <a:pt x="101289" y="128573"/>
                    <a:pt x="102622" y="130152"/>
                  </a:cubicBezTo>
                  <a:lnTo>
                    <a:pt x="88954" y="130152"/>
                  </a:lnTo>
                  <a:cubicBezTo>
                    <a:pt x="88230" y="128938"/>
                    <a:pt x="87621" y="127480"/>
                    <a:pt x="87135" y="125778"/>
                  </a:cubicBezTo>
                  <a:cubicBezTo>
                    <a:pt x="86773" y="123955"/>
                    <a:pt x="86468" y="122131"/>
                    <a:pt x="86220" y="120309"/>
                  </a:cubicBezTo>
                  <a:cubicBezTo>
                    <a:pt x="86096" y="118365"/>
                    <a:pt x="85973" y="116481"/>
                    <a:pt x="85849" y="114658"/>
                  </a:cubicBezTo>
                  <a:cubicBezTo>
                    <a:pt x="85734" y="112835"/>
                    <a:pt x="85611" y="111256"/>
                    <a:pt x="85487" y="109918"/>
                  </a:cubicBezTo>
                  <a:cubicBezTo>
                    <a:pt x="85249" y="105301"/>
                    <a:pt x="84820" y="100744"/>
                    <a:pt x="84220" y="96247"/>
                  </a:cubicBezTo>
                  <a:cubicBezTo>
                    <a:pt x="83725" y="91630"/>
                    <a:pt x="82572" y="87559"/>
                    <a:pt x="80753" y="84034"/>
                  </a:cubicBezTo>
                  <a:cubicBezTo>
                    <a:pt x="79048" y="80389"/>
                    <a:pt x="76495" y="77473"/>
                    <a:pt x="73095" y="75285"/>
                  </a:cubicBezTo>
                  <a:cubicBezTo>
                    <a:pt x="69818" y="73097"/>
                    <a:pt x="65256" y="72125"/>
                    <a:pt x="59417" y="72368"/>
                  </a:cubicBezTo>
                  <a:lnTo>
                    <a:pt x="12392" y="72368"/>
                  </a:lnTo>
                  <a:lnTo>
                    <a:pt x="12392" y="130153"/>
                  </a:lnTo>
                  <a:lnTo>
                    <a:pt x="0" y="130153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9A9DAAA6-91DF-AF1E-DD60-0071F46A08A3}"/>
                </a:ext>
              </a:extLst>
            </p:cNvPr>
            <p:cNvSpPr/>
            <p:nvPr/>
          </p:nvSpPr>
          <p:spPr>
            <a:xfrm>
              <a:off x="14357572" y="4909444"/>
              <a:ext cx="101165" cy="132705"/>
            </a:xfrm>
            <a:custGeom>
              <a:avLst/>
              <a:gdLst>
                <a:gd name="connsiteX0" fmla="*/ 0 w 101165"/>
                <a:gd name="connsiteY0" fmla="*/ 0 h 132705"/>
                <a:gd name="connsiteX1" fmla="*/ 12392 w 101165"/>
                <a:gd name="connsiteY1" fmla="*/ 0 h 132705"/>
                <a:gd name="connsiteX2" fmla="*/ 12392 w 101165"/>
                <a:gd name="connsiteY2" fmla="*/ 80570 h 132705"/>
                <a:gd name="connsiteX3" fmla="*/ 14945 w 101165"/>
                <a:gd name="connsiteY3" fmla="*/ 99892 h 132705"/>
                <a:gd name="connsiteX4" fmla="*/ 22422 w 101165"/>
                <a:gd name="connsiteY4" fmla="*/ 112835 h 132705"/>
                <a:gd name="connsiteX5" fmla="*/ 34452 w 101165"/>
                <a:gd name="connsiteY5" fmla="*/ 120126 h 132705"/>
                <a:gd name="connsiteX6" fmla="*/ 50492 w 101165"/>
                <a:gd name="connsiteY6" fmla="*/ 122313 h 132705"/>
                <a:gd name="connsiteX7" fmla="*/ 66723 w 101165"/>
                <a:gd name="connsiteY7" fmla="*/ 120126 h 132705"/>
                <a:gd name="connsiteX8" fmla="*/ 78753 w 101165"/>
                <a:gd name="connsiteY8" fmla="*/ 112835 h 132705"/>
                <a:gd name="connsiteX9" fmla="*/ 86220 w 101165"/>
                <a:gd name="connsiteY9" fmla="*/ 99892 h 132705"/>
                <a:gd name="connsiteX10" fmla="*/ 88773 w 101165"/>
                <a:gd name="connsiteY10" fmla="*/ 80570 h 132705"/>
                <a:gd name="connsiteX11" fmla="*/ 88773 w 101165"/>
                <a:gd name="connsiteY11" fmla="*/ 0 h 132705"/>
                <a:gd name="connsiteX12" fmla="*/ 101165 w 101165"/>
                <a:gd name="connsiteY12" fmla="*/ 0 h 132705"/>
                <a:gd name="connsiteX13" fmla="*/ 101165 w 101165"/>
                <a:gd name="connsiteY13" fmla="*/ 83306 h 132705"/>
                <a:gd name="connsiteX14" fmla="*/ 98250 w 101165"/>
                <a:gd name="connsiteY14" fmla="*/ 102445 h 132705"/>
                <a:gd name="connsiteX15" fmla="*/ 89326 w 101165"/>
                <a:gd name="connsiteY15" fmla="*/ 118122 h 132705"/>
                <a:gd name="connsiteX16" fmla="*/ 73647 w 101165"/>
                <a:gd name="connsiteY16" fmla="*/ 128877 h 132705"/>
                <a:gd name="connsiteX17" fmla="*/ 50492 w 101165"/>
                <a:gd name="connsiteY17" fmla="*/ 132705 h 132705"/>
                <a:gd name="connsiteX18" fmla="*/ 27337 w 101165"/>
                <a:gd name="connsiteY18" fmla="*/ 128877 h 132705"/>
                <a:gd name="connsiteX19" fmla="*/ 11668 w 101165"/>
                <a:gd name="connsiteY19" fmla="*/ 118122 h 132705"/>
                <a:gd name="connsiteX20" fmla="*/ 2743 w 101165"/>
                <a:gd name="connsiteY20" fmla="*/ 102445 h 132705"/>
                <a:gd name="connsiteX21" fmla="*/ 0 w 101165"/>
                <a:gd name="connsiteY21" fmla="*/ 83306 h 1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5" h="132705">
                  <a:moveTo>
                    <a:pt x="0" y="0"/>
                  </a:moveTo>
                  <a:lnTo>
                    <a:pt x="12392" y="0"/>
                  </a:lnTo>
                  <a:lnTo>
                    <a:pt x="12392" y="80570"/>
                  </a:lnTo>
                  <a:cubicBezTo>
                    <a:pt x="12392" y="88104"/>
                    <a:pt x="13240" y="94546"/>
                    <a:pt x="14945" y="99892"/>
                  </a:cubicBezTo>
                  <a:cubicBezTo>
                    <a:pt x="16650" y="105119"/>
                    <a:pt x="19145" y="109433"/>
                    <a:pt x="22422" y="112835"/>
                  </a:cubicBezTo>
                  <a:cubicBezTo>
                    <a:pt x="25708" y="116115"/>
                    <a:pt x="29718" y="118546"/>
                    <a:pt x="34452" y="120126"/>
                  </a:cubicBezTo>
                  <a:cubicBezTo>
                    <a:pt x="39195" y="121585"/>
                    <a:pt x="44539" y="122313"/>
                    <a:pt x="50492" y="122313"/>
                  </a:cubicBezTo>
                  <a:cubicBezTo>
                    <a:pt x="56569" y="122313"/>
                    <a:pt x="61979" y="121585"/>
                    <a:pt x="66723" y="120126"/>
                  </a:cubicBezTo>
                  <a:cubicBezTo>
                    <a:pt x="71457" y="118546"/>
                    <a:pt x="75467" y="116115"/>
                    <a:pt x="78753" y="112835"/>
                  </a:cubicBezTo>
                  <a:cubicBezTo>
                    <a:pt x="82029" y="109432"/>
                    <a:pt x="84525" y="105119"/>
                    <a:pt x="86220" y="99892"/>
                  </a:cubicBezTo>
                  <a:cubicBezTo>
                    <a:pt x="87925" y="94546"/>
                    <a:pt x="88773" y="88104"/>
                    <a:pt x="88773" y="80570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31" y="108400"/>
                    <a:pt x="93450" y="113626"/>
                    <a:pt x="89326" y="118122"/>
                  </a:cubicBezTo>
                  <a:cubicBezTo>
                    <a:pt x="85315" y="122619"/>
                    <a:pt x="80086" y="126203"/>
                    <a:pt x="73647" y="128877"/>
                  </a:cubicBezTo>
                  <a:cubicBezTo>
                    <a:pt x="67323" y="131429"/>
                    <a:pt x="59608" y="132705"/>
                    <a:pt x="50492" y="132705"/>
                  </a:cubicBezTo>
                  <a:cubicBezTo>
                    <a:pt x="41501" y="132705"/>
                    <a:pt x="33785" y="131429"/>
                    <a:pt x="27337" y="128877"/>
                  </a:cubicBezTo>
                  <a:cubicBezTo>
                    <a:pt x="21022" y="126203"/>
                    <a:pt x="15802" y="122619"/>
                    <a:pt x="11668" y="118122"/>
                  </a:cubicBezTo>
                  <a:cubicBezTo>
                    <a:pt x="7658" y="113626"/>
                    <a:pt x="4677" y="108400"/>
                    <a:pt x="2743" y="102445"/>
                  </a:cubicBezTo>
                  <a:cubicBezTo>
                    <a:pt x="914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4395579F-AD9A-DF2A-848D-FB7BE7576B7C}"/>
                </a:ext>
              </a:extLst>
            </p:cNvPr>
            <p:cNvSpPr/>
            <p:nvPr/>
          </p:nvSpPr>
          <p:spPr>
            <a:xfrm>
              <a:off x="14501457" y="4909444"/>
              <a:ext cx="124510" cy="130149"/>
            </a:xfrm>
            <a:custGeom>
              <a:avLst/>
              <a:gdLst>
                <a:gd name="connsiteX0" fmla="*/ 18231 w 124510"/>
                <a:gd name="connsiteY0" fmla="*/ 0 h 130149"/>
                <a:gd name="connsiteX1" fmla="*/ 61427 w 124510"/>
                <a:gd name="connsiteY1" fmla="*/ 114110 h 130149"/>
                <a:gd name="connsiteX2" fmla="*/ 106270 w 124510"/>
                <a:gd name="connsiteY2" fmla="*/ 0 h 130149"/>
                <a:gd name="connsiteX3" fmla="*/ 124511 w 124510"/>
                <a:gd name="connsiteY3" fmla="*/ 0 h 130149"/>
                <a:gd name="connsiteX4" fmla="*/ 124511 w 124510"/>
                <a:gd name="connsiteY4" fmla="*/ 130150 h 130149"/>
                <a:gd name="connsiteX5" fmla="*/ 112100 w 124510"/>
                <a:gd name="connsiteY5" fmla="*/ 130150 h 130149"/>
                <a:gd name="connsiteX6" fmla="*/ 112100 w 124510"/>
                <a:gd name="connsiteY6" fmla="*/ 17678 h 130149"/>
                <a:gd name="connsiteX7" fmla="*/ 111747 w 124510"/>
                <a:gd name="connsiteY7" fmla="*/ 17678 h 130149"/>
                <a:gd name="connsiteX8" fmla="*/ 67266 w 124510"/>
                <a:gd name="connsiteY8" fmla="*/ 130150 h 130149"/>
                <a:gd name="connsiteX9" fmla="*/ 55597 w 124510"/>
                <a:gd name="connsiteY9" fmla="*/ 130150 h 130149"/>
                <a:gd name="connsiteX10" fmla="*/ 12763 w 124510"/>
                <a:gd name="connsiteY10" fmla="*/ 17678 h 130149"/>
                <a:gd name="connsiteX11" fmla="*/ 12392 w 124510"/>
                <a:gd name="connsiteY11" fmla="*/ 17678 h 130149"/>
                <a:gd name="connsiteX12" fmla="*/ 12392 w 124510"/>
                <a:gd name="connsiteY12" fmla="*/ 130150 h 130149"/>
                <a:gd name="connsiteX13" fmla="*/ 0 w 124510"/>
                <a:gd name="connsiteY13" fmla="*/ 130150 h 130149"/>
                <a:gd name="connsiteX14" fmla="*/ 0 w 124510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10" h="130149">
                  <a:moveTo>
                    <a:pt x="18231" y="0"/>
                  </a:moveTo>
                  <a:lnTo>
                    <a:pt x="61427" y="114110"/>
                  </a:lnTo>
                  <a:lnTo>
                    <a:pt x="106270" y="0"/>
                  </a:lnTo>
                  <a:lnTo>
                    <a:pt x="124511" y="0"/>
                  </a:lnTo>
                  <a:lnTo>
                    <a:pt x="124511" y="130150"/>
                  </a:lnTo>
                  <a:lnTo>
                    <a:pt x="112100" y="130150"/>
                  </a:lnTo>
                  <a:lnTo>
                    <a:pt x="112100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392" y="17678"/>
                  </a:lnTo>
                  <a:lnTo>
                    <a:pt x="12392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D7DC51A3-B11F-C301-7680-D7871577C8E5}"/>
                </a:ext>
              </a:extLst>
            </p:cNvPr>
            <p:cNvSpPr/>
            <p:nvPr/>
          </p:nvSpPr>
          <p:spPr>
            <a:xfrm>
              <a:off x="13680047" y="5128503"/>
              <a:ext cx="96432" cy="130152"/>
            </a:xfrm>
            <a:custGeom>
              <a:avLst/>
              <a:gdLst>
                <a:gd name="connsiteX0" fmla="*/ 12395 w 96432"/>
                <a:gd name="connsiteY0" fmla="*/ 63800 h 130152"/>
                <a:gd name="connsiteX1" fmla="*/ 55051 w 96432"/>
                <a:gd name="connsiteY1" fmla="*/ 63800 h 130152"/>
                <a:gd name="connsiteX2" fmla="*/ 76013 w 96432"/>
                <a:gd name="connsiteY2" fmla="*/ 57238 h 130152"/>
                <a:gd name="connsiteX3" fmla="*/ 84034 w 96432"/>
                <a:gd name="connsiteY3" fmla="*/ 37187 h 130152"/>
                <a:gd name="connsiteX4" fmla="*/ 76013 w 96432"/>
                <a:gd name="connsiteY4" fmla="*/ 17135 h 130152"/>
                <a:gd name="connsiteX5" fmla="*/ 55051 w 96432"/>
                <a:gd name="connsiteY5" fmla="*/ 10573 h 130152"/>
                <a:gd name="connsiteX6" fmla="*/ 12395 w 96432"/>
                <a:gd name="connsiteY6" fmla="*/ 10573 h 130152"/>
                <a:gd name="connsiteX7" fmla="*/ 0 w 96432"/>
                <a:gd name="connsiteY7" fmla="*/ 0 h 130152"/>
                <a:gd name="connsiteX8" fmla="*/ 57785 w 96432"/>
                <a:gd name="connsiteY8" fmla="*/ 0 h 130152"/>
                <a:gd name="connsiteX9" fmla="*/ 73644 w 96432"/>
                <a:gd name="connsiteY9" fmla="*/ 2552 h 130152"/>
                <a:gd name="connsiteX10" fmla="*/ 85857 w 96432"/>
                <a:gd name="connsiteY10" fmla="*/ 9844 h 130152"/>
                <a:gd name="connsiteX11" fmla="*/ 93695 w 96432"/>
                <a:gd name="connsiteY11" fmla="*/ 21510 h 130152"/>
                <a:gd name="connsiteX12" fmla="*/ 96433 w 96432"/>
                <a:gd name="connsiteY12" fmla="*/ 37187 h 130152"/>
                <a:gd name="connsiteX13" fmla="*/ 93695 w 96432"/>
                <a:gd name="connsiteY13" fmla="*/ 52864 h 130152"/>
                <a:gd name="connsiteX14" fmla="*/ 85857 w 96432"/>
                <a:gd name="connsiteY14" fmla="*/ 64712 h 130152"/>
                <a:gd name="connsiteX15" fmla="*/ 73644 w 96432"/>
                <a:gd name="connsiteY15" fmla="*/ 72003 h 130152"/>
                <a:gd name="connsiteX16" fmla="*/ 57785 w 96432"/>
                <a:gd name="connsiteY16" fmla="*/ 74373 h 130152"/>
                <a:gd name="connsiteX17" fmla="*/ 12396 w 96432"/>
                <a:gd name="connsiteY17" fmla="*/ 74373 h 130152"/>
                <a:gd name="connsiteX18" fmla="*/ 12396 w 96432"/>
                <a:gd name="connsiteY18" fmla="*/ 130152 h 130152"/>
                <a:gd name="connsiteX19" fmla="*/ 1 w 96432"/>
                <a:gd name="connsiteY19" fmla="*/ 130152 h 13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432" h="130152">
                  <a:moveTo>
                    <a:pt x="12395" y="63800"/>
                  </a:moveTo>
                  <a:lnTo>
                    <a:pt x="55051" y="63800"/>
                  </a:lnTo>
                  <a:cubicBezTo>
                    <a:pt x="63678" y="63800"/>
                    <a:pt x="70666" y="61613"/>
                    <a:pt x="76013" y="57238"/>
                  </a:cubicBezTo>
                  <a:cubicBezTo>
                    <a:pt x="81360" y="52864"/>
                    <a:pt x="84034" y="46179"/>
                    <a:pt x="84034" y="37187"/>
                  </a:cubicBezTo>
                  <a:cubicBezTo>
                    <a:pt x="84034" y="28194"/>
                    <a:pt x="81360" y="21510"/>
                    <a:pt x="76013" y="17135"/>
                  </a:cubicBezTo>
                  <a:cubicBezTo>
                    <a:pt x="70666" y="12761"/>
                    <a:pt x="63678" y="10573"/>
                    <a:pt x="55051" y="10573"/>
                  </a:cubicBezTo>
                  <a:lnTo>
                    <a:pt x="12395" y="10573"/>
                  </a:lnTo>
                  <a:close/>
                  <a:moveTo>
                    <a:pt x="0" y="0"/>
                  </a:moveTo>
                  <a:lnTo>
                    <a:pt x="57785" y="0"/>
                  </a:lnTo>
                  <a:cubicBezTo>
                    <a:pt x="63618" y="0"/>
                    <a:pt x="68905" y="851"/>
                    <a:pt x="73644" y="2552"/>
                  </a:cubicBezTo>
                  <a:cubicBezTo>
                    <a:pt x="78384" y="4133"/>
                    <a:pt x="82455" y="6563"/>
                    <a:pt x="85857" y="9844"/>
                  </a:cubicBezTo>
                  <a:cubicBezTo>
                    <a:pt x="89263" y="13004"/>
                    <a:pt x="91874" y="16893"/>
                    <a:pt x="93695" y="21510"/>
                  </a:cubicBezTo>
                  <a:cubicBezTo>
                    <a:pt x="95522" y="26128"/>
                    <a:pt x="96433" y="31353"/>
                    <a:pt x="96433" y="37187"/>
                  </a:cubicBezTo>
                  <a:cubicBezTo>
                    <a:pt x="96433" y="43019"/>
                    <a:pt x="95522" y="48245"/>
                    <a:pt x="93695" y="52864"/>
                  </a:cubicBezTo>
                  <a:cubicBezTo>
                    <a:pt x="91874" y="57481"/>
                    <a:pt x="89263" y="61431"/>
                    <a:pt x="85857" y="64712"/>
                  </a:cubicBezTo>
                  <a:cubicBezTo>
                    <a:pt x="82455" y="67871"/>
                    <a:pt x="78384" y="70302"/>
                    <a:pt x="73644" y="72003"/>
                  </a:cubicBezTo>
                  <a:cubicBezTo>
                    <a:pt x="68905" y="73583"/>
                    <a:pt x="63618" y="74373"/>
                    <a:pt x="57785" y="74373"/>
                  </a:cubicBezTo>
                  <a:lnTo>
                    <a:pt x="12396" y="74373"/>
                  </a:lnTo>
                  <a:lnTo>
                    <a:pt x="12396" y="130152"/>
                  </a:lnTo>
                  <a:lnTo>
                    <a:pt x="1" y="13015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18891B10-BCBE-9F77-2864-20D5F1A79A8B}"/>
                </a:ext>
              </a:extLst>
            </p:cNvPr>
            <p:cNvSpPr/>
            <p:nvPr/>
          </p:nvSpPr>
          <p:spPr>
            <a:xfrm>
              <a:off x="13785350" y="5128497"/>
              <a:ext cx="117213" cy="130149"/>
            </a:xfrm>
            <a:custGeom>
              <a:avLst/>
              <a:gdLst>
                <a:gd name="connsiteX0" fmla="*/ 32622 w 117213"/>
                <a:gd name="connsiteY0" fmla="*/ 79113 h 130149"/>
                <a:gd name="connsiteX1" fmla="*/ 83848 w 117213"/>
                <a:gd name="connsiteY1" fmla="*/ 79113 h 130149"/>
                <a:gd name="connsiteX2" fmla="*/ 58690 w 117213"/>
                <a:gd name="connsiteY2" fmla="*/ 12396 h 130149"/>
                <a:gd name="connsiteX3" fmla="*/ 52311 w 117213"/>
                <a:gd name="connsiteY3" fmla="*/ 0 h 130149"/>
                <a:gd name="connsiteX4" fmla="*/ 66163 w 117213"/>
                <a:gd name="connsiteY4" fmla="*/ 0 h 130149"/>
                <a:gd name="connsiteX5" fmla="*/ 117214 w 117213"/>
                <a:gd name="connsiteY5" fmla="*/ 130150 h 130149"/>
                <a:gd name="connsiteX6" fmla="*/ 103898 w 117213"/>
                <a:gd name="connsiteY6" fmla="*/ 130150 h 130149"/>
                <a:gd name="connsiteX7" fmla="*/ 88042 w 117213"/>
                <a:gd name="connsiteY7" fmla="*/ 89682 h 130149"/>
                <a:gd name="connsiteX8" fmla="*/ 28797 w 117213"/>
                <a:gd name="connsiteY8" fmla="*/ 89682 h 130149"/>
                <a:gd name="connsiteX9" fmla="*/ 13118 w 117213"/>
                <a:gd name="connsiteY9" fmla="*/ 130150 h 130149"/>
                <a:gd name="connsiteX10" fmla="*/ 0 w 117213"/>
                <a:gd name="connsiteY10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13" h="130149">
                  <a:moveTo>
                    <a:pt x="32622" y="79113"/>
                  </a:moveTo>
                  <a:lnTo>
                    <a:pt x="83848" y="79113"/>
                  </a:lnTo>
                  <a:lnTo>
                    <a:pt x="58690" y="12396"/>
                  </a:lnTo>
                  <a:close/>
                  <a:moveTo>
                    <a:pt x="52311" y="0"/>
                  </a:moveTo>
                  <a:lnTo>
                    <a:pt x="66163" y="0"/>
                  </a:lnTo>
                  <a:lnTo>
                    <a:pt x="117214" y="130150"/>
                  </a:lnTo>
                  <a:lnTo>
                    <a:pt x="103898" y="130150"/>
                  </a:lnTo>
                  <a:lnTo>
                    <a:pt x="88042" y="89682"/>
                  </a:lnTo>
                  <a:lnTo>
                    <a:pt x="28797" y="89682"/>
                  </a:lnTo>
                  <a:lnTo>
                    <a:pt x="13118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33295275-8801-732E-7E8D-789B84B20CD8}"/>
                </a:ext>
              </a:extLst>
            </p:cNvPr>
            <p:cNvSpPr/>
            <p:nvPr/>
          </p:nvSpPr>
          <p:spPr>
            <a:xfrm>
              <a:off x="13926010" y="5125761"/>
              <a:ext cx="101788" cy="135438"/>
            </a:xfrm>
            <a:custGeom>
              <a:avLst/>
              <a:gdLst>
                <a:gd name="connsiteX0" fmla="*/ 12463 w 101788"/>
                <a:gd name="connsiteY0" fmla="*/ 90049 h 135438"/>
                <a:gd name="connsiteX1" fmla="*/ 15558 w 101788"/>
                <a:gd name="connsiteY1" fmla="*/ 106820 h 135438"/>
                <a:gd name="connsiteX2" fmla="*/ 24493 w 101788"/>
                <a:gd name="connsiteY2" fmla="*/ 117575 h 135438"/>
                <a:gd name="connsiteX3" fmla="*/ 38171 w 101788"/>
                <a:gd name="connsiteY3" fmla="*/ 123408 h 135438"/>
                <a:gd name="connsiteX4" fmla="*/ 54935 w 101788"/>
                <a:gd name="connsiteY4" fmla="*/ 125049 h 135438"/>
                <a:gd name="connsiteX5" fmla="*/ 66050 w 101788"/>
                <a:gd name="connsiteY5" fmla="*/ 123591 h 135438"/>
                <a:gd name="connsiteX6" fmla="*/ 77176 w 101788"/>
                <a:gd name="connsiteY6" fmla="*/ 119033 h 135438"/>
                <a:gd name="connsiteX7" fmla="*/ 85929 w 101788"/>
                <a:gd name="connsiteY7" fmla="*/ 110829 h 135438"/>
                <a:gd name="connsiteX8" fmla="*/ 89396 w 101788"/>
                <a:gd name="connsiteY8" fmla="*/ 98616 h 135438"/>
                <a:gd name="connsiteX9" fmla="*/ 86843 w 101788"/>
                <a:gd name="connsiteY9" fmla="*/ 89139 h 135438"/>
                <a:gd name="connsiteX10" fmla="*/ 80452 w 101788"/>
                <a:gd name="connsiteY10" fmla="*/ 82393 h 135438"/>
                <a:gd name="connsiteX11" fmla="*/ 71889 w 101788"/>
                <a:gd name="connsiteY11" fmla="*/ 78018 h 135438"/>
                <a:gd name="connsiteX12" fmla="*/ 62593 w 101788"/>
                <a:gd name="connsiteY12" fmla="*/ 75102 h 135438"/>
                <a:gd name="connsiteX13" fmla="*/ 33608 w 101788"/>
                <a:gd name="connsiteY13" fmla="*/ 67992 h 135438"/>
                <a:gd name="connsiteX14" fmla="*/ 22492 w 101788"/>
                <a:gd name="connsiteY14" fmla="*/ 64347 h 135438"/>
                <a:gd name="connsiteX15" fmla="*/ 13196 w 101788"/>
                <a:gd name="connsiteY15" fmla="*/ 58514 h 135438"/>
                <a:gd name="connsiteX16" fmla="*/ 6633 w 101788"/>
                <a:gd name="connsiteY16" fmla="*/ 49582 h 135438"/>
                <a:gd name="connsiteX17" fmla="*/ 4262 w 101788"/>
                <a:gd name="connsiteY17" fmla="*/ 36640 h 135438"/>
                <a:gd name="connsiteX18" fmla="*/ 6081 w 101788"/>
                <a:gd name="connsiteY18" fmla="*/ 25520 h 135438"/>
                <a:gd name="connsiteX19" fmla="*/ 12834 w 101788"/>
                <a:gd name="connsiteY19" fmla="*/ 13490 h 135438"/>
                <a:gd name="connsiteX20" fmla="*/ 26683 w 101788"/>
                <a:gd name="connsiteY20" fmla="*/ 4011 h 135438"/>
                <a:gd name="connsiteX21" fmla="*/ 49105 w 101788"/>
                <a:gd name="connsiteY21" fmla="*/ 0 h 135438"/>
                <a:gd name="connsiteX22" fmla="*/ 67517 w 101788"/>
                <a:gd name="connsiteY22" fmla="*/ 2553 h 135438"/>
                <a:gd name="connsiteX23" fmla="*/ 82833 w 101788"/>
                <a:gd name="connsiteY23" fmla="*/ 10208 h 135438"/>
                <a:gd name="connsiteX24" fmla="*/ 93216 w 101788"/>
                <a:gd name="connsiteY24" fmla="*/ 22968 h 135438"/>
                <a:gd name="connsiteX25" fmla="*/ 97226 w 101788"/>
                <a:gd name="connsiteY25" fmla="*/ 40468 h 135438"/>
                <a:gd name="connsiteX26" fmla="*/ 84834 w 101788"/>
                <a:gd name="connsiteY26" fmla="*/ 40468 h 135438"/>
                <a:gd name="connsiteX27" fmla="*/ 81376 w 101788"/>
                <a:gd name="connsiteY27" fmla="*/ 27525 h 135438"/>
                <a:gd name="connsiteX28" fmla="*/ 73527 w 101788"/>
                <a:gd name="connsiteY28" fmla="*/ 18230 h 135438"/>
                <a:gd name="connsiteX29" fmla="*/ 62412 w 101788"/>
                <a:gd name="connsiteY29" fmla="*/ 12579 h 135438"/>
                <a:gd name="connsiteX30" fmla="*/ 49286 w 101788"/>
                <a:gd name="connsiteY30" fmla="*/ 10574 h 135438"/>
                <a:gd name="connsiteX31" fmla="*/ 36885 w 101788"/>
                <a:gd name="connsiteY31" fmla="*/ 12032 h 135438"/>
                <a:gd name="connsiteX32" fmla="*/ 26503 w 101788"/>
                <a:gd name="connsiteY32" fmla="*/ 16406 h 135438"/>
                <a:gd name="connsiteX33" fmla="*/ 19387 w 101788"/>
                <a:gd name="connsiteY33" fmla="*/ 24245 h 135438"/>
                <a:gd name="connsiteX34" fmla="*/ 16663 w 101788"/>
                <a:gd name="connsiteY34" fmla="*/ 36458 h 135438"/>
                <a:gd name="connsiteX35" fmla="*/ 18120 w 101788"/>
                <a:gd name="connsiteY35" fmla="*/ 44479 h 135438"/>
                <a:gd name="connsiteX36" fmla="*/ 22492 w 101788"/>
                <a:gd name="connsiteY36" fmla="*/ 50129 h 135438"/>
                <a:gd name="connsiteX37" fmla="*/ 28693 w 101788"/>
                <a:gd name="connsiteY37" fmla="*/ 53957 h 135438"/>
                <a:gd name="connsiteX38" fmla="*/ 36351 w 101788"/>
                <a:gd name="connsiteY38" fmla="*/ 56327 h 135438"/>
                <a:gd name="connsiteX39" fmla="*/ 68060 w 101788"/>
                <a:gd name="connsiteY39" fmla="*/ 64165 h 135438"/>
                <a:gd name="connsiteX40" fmla="*/ 81005 w 101788"/>
                <a:gd name="connsiteY40" fmla="*/ 68722 h 135438"/>
                <a:gd name="connsiteX41" fmla="*/ 91758 w 101788"/>
                <a:gd name="connsiteY41" fmla="*/ 75285 h 135438"/>
                <a:gd name="connsiteX42" fmla="*/ 99045 w 101788"/>
                <a:gd name="connsiteY42" fmla="*/ 84764 h 135438"/>
                <a:gd name="connsiteX43" fmla="*/ 101788 w 101788"/>
                <a:gd name="connsiteY43" fmla="*/ 98435 h 135438"/>
                <a:gd name="connsiteX44" fmla="*/ 101236 w 101788"/>
                <a:gd name="connsiteY44" fmla="*/ 104268 h 135438"/>
                <a:gd name="connsiteX45" fmla="*/ 99045 w 101788"/>
                <a:gd name="connsiteY45" fmla="*/ 112106 h 135438"/>
                <a:gd name="connsiteX46" fmla="*/ 94130 w 101788"/>
                <a:gd name="connsiteY46" fmla="*/ 120309 h 135438"/>
                <a:gd name="connsiteX47" fmla="*/ 85386 w 101788"/>
                <a:gd name="connsiteY47" fmla="*/ 127966 h 135438"/>
                <a:gd name="connsiteX48" fmla="*/ 71708 w 101788"/>
                <a:gd name="connsiteY48" fmla="*/ 133252 h 135438"/>
                <a:gd name="connsiteX49" fmla="*/ 52020 w 101788"/>
                <a:gd name="connsiteY49" fmla="*/ 135439 h 135438"/>
                <a:gd name="connsiteX50" fmla="*/ 30693 w 101788"/>
                <a:gd name="connsiteY50" fmla="*/ 132887 h 135438"/>
                <a:gd name="connsiteX51" fmla="*/ 13920 w 101788"/>
                <a:gd name="connsiteY51" fmla="*/ 124684 h 135438"/>
                <a:gd name="connsiteX52" fmla="*/ 3166 w 101788"/>
                <a:gd name="connsiteY52" fmla="*/ 110648 h 135438"/>
                <a:gd name="connsiteX53" fmla="*/ 71 w 101788"/>
                <a:gd name="connsiteY53" fmla="*/ 9005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788" h="135438">
                  <a:moveTo>
                    <a:pt x="12463" y="90049"/>
                  </a:moveTo>
                  <a:cubicBezTo>
                    <a:pt x="12348" y="96733"/>
                    <a:pt x="13377" y="102323"/>
                    <a:pt x="15558" y="106820"/>
                  </a:cubicBezTo>
                  <a:cubicBezTo>
                    <a:pt x="17749" y="111316"/>
                    <a:pt x="20730" y="114901"/>
                    <a:pt x="24493" y="117575"/>
                  </a:cubicBezTo>
                  <a:cubicBezTo>
                    <a:pt x="28388" y="120248"/>
                    <a:pt x="32941" y="122192"/>
                    <a:pt x="38171" y="123408"/>
                  </a:cubicBezTo>
                  <a:cubicBezTo>
                    <a:pt x="43390" y="124501"/>
                    <a:pt x="48982" y="125049"/>
                    <a:pt x="54935" y="125049"/>
                  </a:cubicBezTo>
                  <a:cubicBezTo>
                    <a:pt x="58335" y="125049"/>
                    <a:pt x="62040" y="124562"/>
                    <a:pt x="66050" y="123591"/>
                  </a:cubicBezTo>
                  <a:cubicBezTo>
                    <a:pt x="70070" y="122618"/>
                    <a:pt x="73775" y="121099"/>
                    <a:pt x="77176" y="119033"/>
                  </a:cubicBezTo>
                  <a:cubicBezTo>
                    <a:pt x="80700" y="116845"/>
                    <a:pt x="83614" y="114111"/>
                    <a:pt x="85929" y="110829"/>
                  </a:cubicBezTo>
                  <a:cubicBezTo>
                    <a:pt x="88234" y="107428"/>
                    <a:pt x="89396" y="103357"/>
                    <a:pt x="89396" y="98616"/>
                  </a:cubicBezTo>
                  <a:cubicBezTo>
                    <a:pt x="89396" y="94971"/>
                    <a:pt x="88539" y="91811"/>
                    <a:pt x="86843" y="89139"/>
                  </a:cubicBezTo>
                  <a:cubicBezTo>
                    <a:pt x="85253" y="86464"/>
                    <a:pt x="83129" y="84216"/>
                    <a:pt x="80452" y="82393"/>
                  </a:cubicBezTo>
                  <a:cubicBezTo>
                    <a:pt x="77909" y="80571"/>
                    <a:pt x="75051" y="79112"/>
                    <a:pt x="71889" y="78018"/>
                  </a:cubicBezTo>
                  <a:cubicBezTo>
                    <a:pt x="68736" y="76803"/>
                    <a:pt x="65631" y="75830"/>
                    <a:pt x="62593" y="75102"/>
                  </a:cubicBezTo>
                  <a:lnTo>
                    <a:pt x="33608" y="67992"/>
                  </a:lnTo>
                  <a:cubicBezTo>
                    <a:pt x="29846" y="67021"/>
                    <a:pt x="26141" y="65805"/>
                    <a:pt x="22492" y="64347"/>
                  </a:cubicBezTo>
                  <a:cubicBezTo>
                    <a:pt x="18968" y="62889"/>
                    <a:pt x="15863" y="60945"/>
                    <a:pt x="13196" y="58514"/>
                  </a:cubicBezTo>
                  <a:cubicBezTo>
                    <a:pt x="10520" y="56084"/>
                    <a:pt x="8338" y="53107"/>
                    <a:pt x="6633" y="49582"/>
                  </a:cubicBezTo>
                  <a:cubicBezTo>
                    <a:pt x="5052" y="46058"/>
                    <a:pt x="4262" y="41743"/>
                    <a:pt x="4262" y="36640"/>
                  </a:cubicBezTo>
                  <a:cubicBezTo>
                    <a:pt x="4262" y="33480"/>
                    <a:pt x="4871" y="29774"/>
                    <a:pt x="6081" y="25520"/>
                  </a:cubicBezTo>
                  <a:cubicBezTo>
                    <a:pt x="7300" y="21267"/>
                    <a:pt x="9548" y="17256"/>
                    <a:pt x="12834" y="13490"/>
                  </a:cubicBezTo>
                  <a:cubicBezTo>
                    <a:pt x="16225" y="9722"/>
                    <a:pt x="20845" y="6563"/>
                    <a:pt x="26683" y="4011"/>
                  </a:cubicBezTo>
                  <a:cubicBezTo>
                    <a:pt x="32513" y="1337"/>
                    <a:pt x="39990" y="0"/>
                    <a:pt x="49105" y="0"/>
                  </a:cubicBezTo>
                  <a:cubicBezTo>
                    <a:pt x="55554" y="0"/>
                    <a:pt x="61688" y="852"/>
                    <a:pt x="67517" y="2553"/>
                  </a:cubicBezTo>
                  <a:cubicBezTo>
                    <a:pt x="73356" y="4254"/>
                    <a:pt x="78452" y="6806"/>
                    <a:pt x="82833" y="10208"/>
                  </a:cubicBezTo>
                  <a:cubicBezTo>
                    <a:pt x="87205" y="13611"/>
                    <a:pt x="90663" y="17864"/>
                    <a:pt x="93216" y="22968"/>
                  </a:cubicBezTo>
                  <a:cubicBezTo>
                    <a:pt x="95892" y="27950"/>
                    <a:pt x="97226" y="33784"/>
                    <a:pt x="97226" y="40468"/>
                  </a:cubicBezTo>
                  <a:lnTo>
                    <a:pt x="84834" y="40468"/>
                  </a:lnTo>
                  <a:cubicBezTo>
                    <a:pt x="84595" y="35485"/>
                    <a:pt x="83433" y="31172"/>
                    <a:pt x="81376" y="27525"/>
                  </a:cubicBezTo>
                  <a:cubicBezTo>
                    <a:pt x="79423" y="23759"/>
                    <a:pt x="76814" y="20660"/>
                    <a:pt x="73527" y="18230"/>
                  </a:cubicBezTo>
                  <a:cubicBezTo>
                    <a:pt x="70365" y="15677"/>
                    <a:pt x="66660" y="13793"/>
                    <a:pt x="62412" y="12579"/>
                  </a:cubicBezTo>
                  <a:cubicBezTo>
                    <a:pt x="58278" y="11241"/>
                    <a:pt x="53906" y="10574"/>
                    <a:pt x="49286" y="10574"/>
                  </a:cubicBezTo>
                  <a:cubicBezTo>
                    <a:pt x="45038" y="10574"/>
                    <a:pt x="40895" y="11059"/>
                    <a:pt x="36885" y="12032"/>
                  </a:cubicBezTo>
                  <a:cubicBezTo>
                    <a:pt x="33008" y="12882"/>
                    <a:pt x="29541" y="14340"/>
                    <a:pt x="26503" y="16406"/>
                  </a:cubicBezTo>
                  <a:cubicBezTo>
                    <a:pt x="23588" y="18351"/>
                    <a:pt x="21216" y="20964"/>
                    <a:pt x="19387" y="24245"/>
                  </a:cubicBezTo>
                  <a:cubicBezTo>
                    <a:pt x="17568" y="27525"/>
                    <a:pt x="16663" y="31596"/>
                    <a:pt x="16663" y="36458"/>
                  </a:cubicBezTo>
                  <a:cubicBezTo>
                    <a:pt x="16663" y="39496"/>
                    <a:pt x="17149" y="42169"/>
                    <a:pt x="18120" y="44479"/>
                  </a:cubicBezTo>
                  <a:cubicBezTo>
                    <a:pt x="19216" y="46666"/>
                    <a:pt x="20673" y="48550"/>
                    <a:pt x="22492" y="50129"/>
                  </a:cubicBezTo>
                  <a:cubicBezTo>
                    <a:pt x="24321" y="51709"/>
                    <a:pt x="26379" y="52985"/>
                    <a:pt x="28693" y="53957"/>
                  </a:cubicBezTo>
                  <a:cubicBezTo>
                    <a:pt x="31113" y="54930"/>
                    <a:pt x="33665" y="55719"/>
                    <a:pt x="36351" y="56327"/>
                  </a:cubicBezTo>
                  <a:lnTo>
                    <a:pt x="68060" y="64165"/>
                  </a:lnTo>
                  <a:cubicBezTo>
                    <a:pt x="72680" y="65381"/>
                    <a:pt x="76995" y="66900"/>
                    <a:pt x="81005" y="68722"/>
                  </a:cubicBezTo>
                  <a:cubicBezTo>
                    <a:pt x="85138" y="70424"/>
                    <a:pt x="88720" y="72611"/>
                    <a:pt x="91758" y="75285"/>
                  </a:cubicBezTo>
                  <a:cubicBezTo>
                    <a:pt x="94921" y="77836"/>
                    <a:pt x="97349" y="80997"/>
                    <a:pt x="99045" y="84764"/>
                  </a:cubicBezTo>
                  <a:cubicBezTo>
                    <a:pt x="100874" y="88531"/>
                    <a:pt x="101788" y="93088"/>
                    <a:pt x="101788" y="98435"/>
                  </a:cubicBezTo>
                  <a:cubicBezTo>
                    <a:pt x="101788" y="99893"/>
                    <a:pt x="101598" y="101837"/>
                    <a:pt x="101236" y="104268"/>
                  </a:cubicBezTo>
                  <a:cubicBezTo>
                    <a:pt x="100998" y="106698"/>
                    <a:pt x="100274" y="109311"/>
                    <a:pt x="99045" y="112106"/>
                  </a:cubicBezTo>
                  <a:cubicBezTo>
                    <a:pt x="97950" y="114780"/>
                    <a:pt x="96321" y="117515"/>
                    <a:pt x="94130" y="120309"/>
                  </a:cubicBezTo>
                  <a:cubicBezTo>
                    <a:pt x="92063" y="123105"/>
                    <a:pt x="89148" y="125657"/>
                    <a:pt x="85386" y="127966"/>
                  </a:cubicBezTo>
                  <a:cubicBezTo>
                    <a:pt x="81738" y="130153"/>
                    <a:pt x="77176" y="131915"/>
                    <a:pt x="71708" y="133252"/>
                  </a:cubicBezTo>
                  <a:cubicBezTo>
                    <a:pt x="66241" y="134710"/>
                    <a:pt x="59678" y="135439"/>
                    <a:pt x="52020" y="135439"/>
                  </a:cubicBezTo>
                  <a:cubicBezTo>
                    <a:pt x="44371" y="135439"/>
                    <a:pt x="37256" y="134588"/>
                    <a:pt x="30693" y="132887"/>
                  </a:cubicBezTo>
                  <a:cubicBezTo>
                    <a:pt x="24131" y="131064"/>
                    <a:pt x="18540" y="128330"/>
                    <a:pt x="13920" y="124684"/>
                  </a:cubicBezTo>
                  <a:cubicBezTo>
                    <a:pt x="9300" y="121039"/>
                    <a:pt x="5719" y="116359"/>
                    <a:pt x="3166" y="110648"/>
                  </a:cubicBezTo>
                  <a:cubicBezTo>
                    <a:pt x="737" y="104937"/>
                    <a:pt x="-291" y="98070"/>
                    <a:pt x="71" y="9005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0176AB88-24EA-F3CA-E951-7D1ABE01B371}"/>
                </a:ext>
              </a:extLst>
            </p:cNvPr>
            <p:cNvSpPr/>
            <p:nvPr/>
          </p:nvSpPr>
          <p:spPr>
            <a:xfrm>
              <a:off x="14066584" y="5128495"/>
              <a:ext cx="12392" cy="130149"/>
            </a:xfrm>
            <a:custGeom>
              <a:avLst/>
              <a:gdLst>
                <a:gd name="connsiteX0" fmla="*/ 0 w 12392"/>
                <a:gd name="connsiteY0" fmla="*/ 0 h 130149"/>
                <a:gd name="connsiteX1" fmla="*/ 12392 w 12392"/>
                <a:gd name="connsiteY1" fmla="*/ 0 h 130149"/>
                <a:gd name="connsiteX2" fmla="*/ 12392 w 12392"/>
                <a:gd name="connsiteY2" fmla="*/ 130150 h 130149"/>
                <a:gd name="connsiteX3" fmla="*/ 0 w 12392"/>
                <a:gd name="connsiteY3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2" h="130149">
                  <a:moveTo>
                    <a:pt x="0" y="0"/>
                  </a:moveTo>
                  <a:lnTo>
                    <a:pt x="12392" y="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DA4C26B3-BD0E-CBF5-E53E-0036401DC27E}"/>
                </a:ext>
              </a:extLst>
            </p:cNvPr>
            <p:cNvSpPr/>
            <p:nvPr/>
          </p:nvSpPr>
          <p:spPr>
            <a:xfrm>
              <a:off x="14110113" y="5128495"/>
              <a:ext cx="110823" cy="130149"/>
            </a:xfrm>
            <a:custGeom>
              <a:avLst/>
              <a:gdLst>
                <a:gd name="connsiteX0" fmla="*/ 0 w 110823"/>
                <a:gd name="connsiteY0" fmla="*/ 0 h 130149"/>
                <a:gd name="connsiteX1" fmla="*/ 13125 w 110823"/>
                <a:gd name="connsiteY1" fmla="*/ 0 h 130149"/>
                <a:gd name="connsiteX2" fmla="*/ 55416 w 110823"/>
                <a:gd name="connsiteY2" fmla="*/ 116481 h 130149"/>
                <a:gd name="connsiteX3" fmla="*/ 55778 w 110823"/>
                <a:gd name="connsiteY3" fmla="*/ 116481 h 130149"/>
                <a:gd name="connsiteX4" fmla="*/ 97707 w 110823"/>
                <a:gd name="connsiteY4" fmla="*/ 0 h 130149"/>
                <a:gd name="connsiteX5" fmla="*/ 110823 w 110823"/>
                <a:gd name="connsiteY5" fmla="*/ 0 h 130149"/>
                <a:gd name="connsiteX6" fmla="*/ 62522 w 110823"/>
                <a:gd name="connsiteY6" fmla="*/ 130150 h 130149"/>
                <a:gd name="connsiteX7" fmla="*/ 48120 w 110823"/>
                <a:gd name="connsiteY7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23" h="130149">
                  <a:moveTo>
                    <a:pt x="0" y="0"/>
                  </a:moveTo>
                  <a:lnTo>
                    <a:pt x="13125" y="0"/>
                  </a:lnTo>
                  <a:lnTo>
                    <a:pt x="55416" y="116481"/>
                  </a:lnTo>
                  <a:lnTo>
                    <a:pt x="55778" y="116481"/>
                  </a:lnTo>
                  <a:lnTo>
                    <a:pt x="97707" y="0"/>
                  </a:lnTo>
                  <a:lnTo>
                    <a:pt x="110823" y="0"/>
                  </a:lnTo>
                  <a:lnTo>
                    <a:pt x="62522" y="130150"/>
                  </a:lnTo>
                  <a:lnTo>
                    <a:pt x="4812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2">
              <a:extLst>
                <a:ext uri="{FF2B5EF4-FFF2-40B4-BE49-F238E27FC236}">
                  <a16:creationId xmlns:a16="http://schemas.microsoft.com/office/drawing/2014/main" id="{8281A141-D772-25AB-436F-6860056C2E14}"/>
                </a:ext>
              </a:extLst>
            </p:cNvPr>
            <p:cNvSpPr/>
            <p:nvPr/>
          </p:nvSpPr>
          <p:spPr>
            <a:xfrm>
              <a:off x="14250416" y="5128495"/>
              <a:ext cx="102441" cy="130149"/>
            </a:xfrm>
            <a:custGeom>
              <a:avLst/>
              <a:gdLst>
                <a:gd name="connsiteX0" fmla="*/ 0 w 102441"/>
                <a:gd name="connsiteY0" fmla="*/ 0 h 130149"/>
                <a:gd name="connsiteX1" fmla="*/ 13849 w 102441"/>
                <a:gd name="connsiteY1" fmla="*/ 0 h 130149"/>
                <a:gd name="connsiteX2" fmla="*/ 89678 w 102441"/>
                <a:gd name="connsiteY2" fmla="*/ 110099 h 130149"/>
                <a:gd name="connsiteX3" fmla="*/ 90049 w 102441"/>
                <a:gd name="connsiteY3" fmla="*/ 110099 h 130149"/>
                <a:gd name="connsiteX4" fmla="*/ 90049 w 102441"/>
                <a:gd name="connsiteY4" fmla="*/ 0 h 130149"/>
                <a:gd name="connsiteX5" fmla="*/ 102441 w 102441"/>
                <a:gd name="connsiteY5" fmla="*/ 0 h 130149"/>
                <a:gd name="connsiteX6" fmla="*/ 102441 w 102441"/>
                <a:gd name="connsiteY6" fmla="*/ 130150 h 130149"/>
                <a:gd name="connsiteX7" fmla="*/ 88592 w 102441"/>
                <a:gd name="connsiteY7" fmla="*/ 130150 h 130149"/>
                <a:gd name="connsiteX8" fmla="*/ 12754 w 102441"/>
                <a:gd name="connsiteY8" fmla="*/ 20050 h 130149"/>
                <a:gd name="connsiteX9" fmla="*/ 12392 w 102441"/>
                <a:gd name="connsiteY9" fmla="*/ 20050 h 130149"/>
                <a:gd name="connsiteX10" fmla="*/ 12392 w 102441"/>
                <a:gd name="connsiteY10" fmla="*/ 130150 h 130149"/>
                <a:gd name="connsiteX11" fmla="*/ 0 w 102441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1" h="130149">
                  <a:moveTo>
                    <a:pt x="0" y="0"/>
                  </a:moveTo>
                  <a:lnTo>
                    <a:pt x="13849" y="0"/>
                  </a:lnTo>
                  <a:lnTo>
                    <a:pt x="89678" y="110099"/>
                  </a:lnTo>
                  <a:lnTo>
                    <a:pt x="90049" y="110099"/>
                  </a:lnTo>
                  <a:lnTo>
                    <a:pt x="90049" y="0"/>
                  </a:lnTo>
                  <a:lnTo>
                    <a:pt x="102441" y="0"/>
                  </a:lnTo>
                  <a:lnTo>
                    <a:pt x="102441" y="130150"/>
                  </a:lnTo>
                  <a:lnTo>
                    <a:pt x="88592" y="130150"/>
                  </a:lnTo>
                  <a:lnTo>
                    <a:pt x="12754" y="20050"/>
                  </a:lnTo>
                  <a:lnTo>
                    <a:pt x="12392" y="20050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3">
              <a:extLst>
                <a:ext uri="{FF2B5EF4-FFF2-40B4-BE49-F238E27FC236}">
                  <a16:creationId xmlns:a16="http://schemas.microsoft.com/office/drawing/2014/main" id="{1AEC5939-A442-57AD-4A2C-3E147B68B14F}"/>
                </a:ext>
              </a:extLst>
            </p:cNvPr>
            <p:cNvSpPr/>
            <p:nvPr/>
          </p:nvSpPr>
          <p:spPr>
            <a:xfrm>
              <a:off x="14393520" y="5092411"/>
              <a:ext cx="33356" cy="166241"/>
            </a:xfrm>
            <a:custGeom>
              <a:avLst/>
              <a:gdLst>
                <a:gd name="connsiteX0" fmla="*/ 9296 w 33356"/>
                <a:gd name="connsiteY0" fmla="*/ 25702 h 166241"/>
                <a:gd name="connsiteX1" fmla="*/ 0 w 33356"/>
                <a:gd name="connsiteY1" fmla="*/ 25702 h 166241"/>
                <a:gd name="connsiteX2" fmla="*/ 19145 w 33356"/>
                <a:gd name="connsiteY2" fmla="*/ 0 h 166241"/>
                <a:gd name="connsiteX3" fmla="*/ 33357 w 33356"/>
                <a:gd name="connsiteY3" fmla="*/ 0 h 166241"/>
                <a:gd name="connsiteX4" fmla="*/ 4563 w 33356"/>
                <a:gd name="connsiteY4" fmla="*/ 36092 h 166241"/>
                <a:gd name="connsiteX5" fmla="*/ 16954 w 33356"/>
                <a:gd name="connsiteY5" fmla="*/ 36092 h 166241"/>
                <a:gd name="connsiteX6" fmla="*/ 16954 w 33356"/>
                <a:gd name="connsiteY6" fmla="*/ 166242 h 166241"/>
                <a:gd name="connsiteX7" fmla="*/ 4563 w 33356"/>
                <a:gd name="connsiteY7" fmla="*/ 166242 h 16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6" h="166241">
                  <a:moveTo>
                    <a:pt x="9296" y="25702"/>
                  </a:moveTo>
                  <a:lnTo>
                    <a:pt x="0" y="25702"/>
                  </a:lnTo>
                  <a:lnTo>
                    <a:pt x="19145" y="0"/>
                  </a:lnTo>
                  <a:lnTo>
                    <a:pt x="33357" y="0"/>
                  </a:lnTo>
                  <a:close/>
                  <a:moveTo>
                    <a:pt x="4563" y="36092"/>
                  </a:moveTo>
                  <a:lnTo>
                    <a:pt x="16954" y="36092"/>
                  </a:lnTo>
                  <a:lnTo>
                    <a:pt x="16954" y="166242"/>
                  </a:lnTo>
                  <a:lnTo>
                    <a:pt x="4563" y="166242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4">
              <a:extLst>
                <a:ext uri="{FF2B5EF4-FFF2-40B4-BE49-F238E27FC236}">
                  <a16:creationId xmlns:a16="http://schemas.microsoft.com/office/drawing/2014/main" id="{6FB91C62-7874-A892-D208-FC626EEFFFF7}"/>
                </a:ext>
              </a:extLst>
            </p:cNvPr>
            <p:cNvSpPr/>
            <p:nvPr/>
          </p:nvSpPr>
          <p:spPr>
            <a:xfrm>
              <a:off x="14455775" y="5128495"/>
              <a:ext cx="102079" cy="130149"/>
            </a:xfrm>
            <a:custGeom>
              <a:avLst/>
              <a:gdLst>
                <a:gd name="connsiteX0" fmla="*/ 0 w 102079"/>
                <a:gd name="connsiteY0" fmla="*/ 0 h 130149"/>
                <a:gd name="connsiteX1" fmla="*/ 12392 w 102079"/>
                <a:gd name="connsiteY1" fmla="*/ 0 h 130149"/>
                <a:gd name="connsiteX2" fmla="*/ 12392 w 102079"/>
                <a:gd name="connsiteY2" fmla="*/ 56509 h 130149"/>
                <a:gd name="connsiteX3" fmla="*/ 89678 w 102079"/>
                <a:gd name="connsiteY3" fmla="*/ 56509 h 130149"/>
                <a:gd name="connsiteX4" fmla="*/ 89678 w 102079"/>
                <a:gd name="connsiteY4" fmla="*/ 0 h 130149"/>
                <a:gd name="connsiteX5" fmla="*/ 102080 w 102079"/>
                <a:gd name="connsiteY5" fmla="*/ 0 h 130149"/>
                <a:gd name="connsiteX6" fmla="*/ 102080 w 102079"/>
                <a:gd name="connsiteY6" fmla="*/ 130150 h 130149"/>
                <a:gd name="connsiteX7" fmla="*/ 89678 w 102079"/>
                <a:gd name="connsiteY7" fmla="*/ 130150 h 130149"/>
                <a:gd name="connsiteX8" fmla="*/ 89678 w 102079"/>
                <a:gd name="connsiteY8" fmla="*/ 67079 h 130149"/>
                <a:gd name="connsiteX9" fmla="*/ 12392 w 102079"/>
                <a:gd name="connsiteY9" fmla="*/ 67079 h 130149"/>
                <a:gd name="connsiteX10" fmla="*/ 12392 w 102079"/>
                <a:gd name="connsiteY10" fmla="*/ 130150 h 130149"/>
                <a:gd name="connsiteX11" fmla="*/ 0 w 102079"/>
                <a:gd name="connsiteY11" fmla="*/ 13015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079" h="130149">
                  <a:moveTo>
                    <a:pt x="0" y="0"/>
                  </a:moveTo>
                  <a:lnTo>
                    <a:pt x="12392" y="0"/>
                  </a:lnTo>
                  <a:lnTo>
                    <a:pt x="12392" y="56509"/>
                  </a:lnTo>
                  <a:lnTo>
                    <a:pt x="89678" y="56509"/>
                  </a:lnTo>
                  <a:lnTo>
                    <a:pt x="89678" y="0"/>
                  </a:lnTo>
                  <a:lnTo>
                    <a:pt x="102080" y="0"/>
                  </a:lnTo>
                  <a:lnTo>
                    <a:pt x="102080" y="130150"/>
                  </a:lnTo>
                  <a:lnTo>
                    <a:pt x="89678" y="130150"/>
                  </a:lnTo>
                  <a:lnTo>
                    <a:pt x="89678" y="67079"/>
                  </a:lnTo>
                  <a:lnTo>
                    <a:pt x="12392" y="67079"/>
                  </a:lnTo>
                  <a:lnTo>
                    <a:pt x="12392" y="130150"/>
                  </a:lnTo>
                  <a:lnTo>
                    <a:pt x="0" y="13015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5">
              <a:extLst>
                <a:ext uri="{FF2B5EF4-FFF2-40B4-BE49-F238E27FC236}">
                  <a16:creationId xmlns:a16="http://schemas.microsoft.com/office/drawing/2014/main" id="{FB0B1A30-FD2E-7164-C82F-591FE199E8A5}"/>
                </a:ext>
              </a:extLst>
            </p:cNvPr>
            <p:cNvSpPr/>
            <p:nvPr/>
          </p:nvSpPr>
          <p:spPr>
            <a:xfrm>
              <a:off x="14595497" y="5125769"/>
              <a:ext cx="122682" cy="135437"/>
            </a:xfrm>
            <a:custGeom>
              <a:avLst/>
              <a:gdLst>
                <a:gd name="connsiteX0" fmla="*/ 12392 w 122682"/>
                <a:gd name="connsiteY0" fmla="*/ 67810 h 135437"/>
                <a:gd name="connsiteX1" fmla="*/ 15126 w 122682"/>
                <a:gd name="connsiteY1" fmla="*/ 88773 h 135437"/>
                <a:gd name="connsiteX2" fmla="*/ 23879 w 122682"/>
                <a:gd name="connsiteY2" fmla="*/ 107184 h 135437"/>
                <a:gd name="connsiteX3" fmla="*/ 39195 w 122682"/>
                <a:gd name="connsiteY3" fmla="*/ 120126 h 135437"/>
                <a:gd name="connsiteX4" fmla="*/ 61427 w 122682"/>
                <a:gd name="connsiteY4" fmla="*/ 125048 h 135437"/>
                <a:gd name="connsiteX5" fmla="*/ 83487 w 122682"/>
                <a:gd name="connsiteY5" fmla="*/ 120126 h 135437"/>
                <a:gd name="connsiteX6" fmla="*/ 98612 w 122682"/>
                <a:gd name="connsiteY6" fmla="*/ 107184 h 135437"/>
                <a:gd name="connsiteX7" fmla="*/ 107356 w 122682"/>
                <a:gd name="connsiteY7" fmla="*/ 88773 h 135437"/>
                <a:gd name="connsiteX8" fmla="*/ 110280 w 122682"/>
                <a:gd name="connsiteY8" fmla="*/ 67810 h 135437"/>
                <a:gd name="connsiteX9" fmla="*/ 107356 w 122682"/>
                <a:gd name="connsiteY9" fmla="*/ 46847 h 135437"/>
                <a:gd name="connsiteX10" fmla="*/ 98612 w 122682"/>
                <a:gd name="connsiteY10" fmla="*/ 28618 h 135437"/>
                <a:gd name="connsiteX11" fmla="*/ 83487 w 122682"/>
                <a:gd name="connsiteY11" fmla="*/ 15494 h 135437"/>
                <a:gd name="connsiteX12" fmla="*/ 61427 w 122682"/>
                <a:gd name="connsiteY12" fmla="*/ 10573 h 135437"/>
                <a:gd name="connsiteX13" fmla="*/ 39195 w 122682"/>
                <a:gd name="connsiteY13" fmla="*/ 15494 h 135437"/>
                <a:gd name="connsiteX14" fmla="*/ 23879 w 122682"/>
                <a:gd name="connsiteY14" fmla="*/ 28618 h 135437"/>
                <a:gd name="connsiteX15" fmla="*/ 15126 w 122682"/>
                <a:gd name="connsiteY15" fmla="*/ 46847 h 135437"/>
                <a:gd name="connsiteX16" fmla="*/ 12392 w 122682"/>
                <a:gd name="connsiteY16" fmla="*/ 67810 h 135437"/>
                <a:gd name="connsiteX17" fmla="*/ 0 w 122682"/>
                <a:gd name="connsiteY17" fmla="*/ 67810 h 135437"/>
                <a:gd name="connsiteX18" fmla="*/ 3820 w 122682"/>
                <a:gd name="connsiteY18" fmla="*/ 42108 h 135437"/>
                <a:gd name="connsiteX19" fmla="*/ 15307 w 122682"/>
                <a:gd name="connsiteY19" fmla="*/ 20599 h 135437"/>
                <a:gd name="connsiteX20" fmla="*/ 34452 w 122682"/>
                <a:gd name="connsiteY20" fmla="*/ 5651 h 135437"/>
                <a:gd name="connsiteX21" fmla="*/ 61427 w 122682"/>
                <a:gd name="connsiteY21" fmla="*/ 0 h 135437"/>
                <a:gd name="connsiteX22" fmla="*/ 88230 w 122682"/>
                <a:gd name="connsiteY22" fmla="*/ 5651 h 135437"/>
                <a:gd name="connsiteX23" fmla="*/ 107356 w 122682"/>
                <a:gd name="connsiteY23" fmla="*/ 20599 h 135437"/>
                <a:gd name="connsiteX24" fmla="*/ 118843 w 122682"/>
                <a:gd name="connsiteY24" fmla="*/ 42108 h 135437"/>
                <a:gd name="connsiteX25" fmla="*/ 122682 w 122682"/>
                <a:gd name="connsiteY25" fmla="*/ 67810 h 135437"/>
                <a:gd name="connsiteX26" fmla="*/ 118843 w 122682"/>
                <a:gd name="connsiteY26" fmla="*/ 93513 h 135437"/>
                <a:gd name="connsiteX27" fmla="*/ 107356 w 122682"/>
                <a:gd name="connsiteY27" fmla="*/ 115023 h 135437"/>
                <a:gd name="connsiteX28" fmla="*/ 88230 w 122682"/>
                <a:gd name="connsiteY28" fmla="*/ 129970 h 135437"/>
                <a:gd name="connsiteX29" fmla="*/ 61427 w 122682"/>
                <a:gd name="connsiteY29" fmla="*/ 135438 h 135437"/>
                <a:gd name="connsiteX30" fmla="*/ 34452 w 122682"/>
                <a:gd name="connsiteY30" fmla="*/ 129970 h 135437"/>
                <a:gd name="connsiteX31" fmla="*/ 15307 w 122682"/>
                <a:gd name="connsiteY31" fmla="*/ 115023 h 135437"/>
                <a:gd name="connsiteX32" fmla="*/ 3820 w 122682"/>
                <a:gd name="connsiteY32" fmla="*/ 93513 h 135437"/>
                <a:gd name="connsiteX33" fmla="*/ 0 w 122682"/>
                <a:gd name="connsiteY33" fmla="*/ 67810 h 13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7">
                  <a:moveTo>
                    <a:pt x="12392" y="67810"/>
                  </a:moveTo>
                  <a:cubicBezTo>
                    <a:pt x="12392" y="74859"/>
                    <a:pt x="13297" y="81845"/>
                    <a:pt x="15126" y="88773"/>
                  </a:cubicBezTo>
                  <a:cubicBezTo>
                    <a:pt x="17069" y="95578"/>
                    <a:pt x="19993" y="101716"/>
                    <a:pt x="23879" y="107184"/>
                  </a:cubicBezTo>
                  <a:cubicBezTo>
                    <a:pt x="27889" y="112531"/>
                    <a:pt x="32995" y="116845"/>
                    <a:pt x="39195" y="120126"/>
                  </a:cubicBezTo>
                  <a:cubicBezTo>
                    <a:pt x="45387" y="123407"/>
                    <a:pt x="52797" y="125048"/>
                    <a:pt x="61427" y="125048"/>
                  </a:cubicBezTo>
                  <a:cubicBezTo>
                    <a:pt x="70056" y="125048"/>
                    <a:pt x="77410" y="123407"/>
                    <a:pt x="83487" y="120126"/>
                  </a:cubicBezTo>
                  <a:cubicBezTo>
                    <a:pt x="89687" y="116845"/>
                    <a:pt x="94726" y="112531"/>
                    <a:pt x="98612" y="107184"/>
                  </a:cubicBezTo>
                  <a:cubicBezTo>
                    <a:pt x="102622" y="101716"/>
                    <a:pt x="105537" y="95579"/>
                    <a:pt x="107356" y="88773"/>
                  </a:cubicBezTo>
                  <a:cubicBezTo>
                    <a:pt x="109309" y="81845"/>
                    <a:pt x="110280" y="74859"/>
                    <a:pt x="110280" y="67810"/>
                  </a:cubicBezTo>
                  <a:cubicBezTo>
                    <a:pt x="110280" y="60641"/>
                    <a:pt x="109309" y="53652"/>
                    <a:pt x="107356" y="46847"/>
                  </a:cubicBezTo>
                  <a:cubicBezTo>
                    <a:pt x="105537" y="40042"/>
                    <a:pt x="102622" y="33965"/>
                    <a:pt x="98612" y="28618"/>
                  </a:cubicBezTo>
                  <a:cubicBezTo>
                    <a:pt x="94726" y="23150"/>
                    <a:pt x="89687" y="18775"/>
                    <a:pt x="83487" y="15494"/>
                  </a:cubicBezTo>
                  <a:cubicBezTo>
                    <a:pt x="77410" y="12213"/>
                    <a:pt x="70056" y="10573"/>
                    <a:pt x="61427" y="10573"/>
                  </a:cubicBezTo>
                  <a:cubicBezTo>
                    <a:pt x="52797" y="10573"/>
                    <a:pt x="45387" y="12213"/>
                    <a:pt x="39195" y="15494"/>
                  </a:cubicBezTo>
                  <a:cubicBezTo>
                    <a:pt x="32995" y="18775"/>
                    <a:pt x="27889" y="23151"/>
                    <a:pt x="23879" y="28618"/>
                  </a:cubicBezTo>
                  <a:cubicBezTo>
                    <a:pt x="19993" y="33965"/>
                    <a:pt x="17069" y="40041"/>
                    <a:pt x="15126" y="46847"/>
                  </a:cubicBezTo>
                  <a:cubicBezTo>
                    <a:pt x="13306" y="53652"/>
                    <a:pt x="12392" y="60641"/>
                    <a:pt x="12392" y="67810"/>
                  </a:cubicBezTo>
                  <a:close/>
                  <a:moveTo>
                    <a:pt x="0" y="67810"/>
                  </a:moveTo>
                  <a:cubicBezTo>
                    <a:pt x="0" y="58818"/>
                    <a:pt x="1267" y="50250"/>
                    <a:pt x="3820" y="42108"/>
                  </a:cubicBezTo>
                  <a:cubicBezTo>
                    <a:pt x="6372" y="33966"/>
                    <a:pt x="10201" y="26796"/>
                    <a:pt x="15307" y="20599"/>
                  </a:cubicBezTo>
                  <a:cubicBezTo>
                    <a:pt x="20412" y="14279"/>
                    <a:pt x="26794" y="9296"/>
                    <a:pt x="34452" y="5651"/>
                  </a:cubicBezTo>
                  <a:cubicBezTo>
                    <a:pt x="42224" y="1884"/>
                    <a:pt x="51226" y="0"/>
                    <a:pt x="61427" y="0"/>
                  </a:cubicBezTo>
                  <a:cubicBezTo>
                    <a:pt x="71637" y="0"/>
                    <a:pt x="80572" y="1884"/>
                    <a:pt x="88230" y="5651"/>
                  </a:cubicBezTo>
                  <a:cubicBezTo>
                    <a:pt x="95879" y="9296"/>
                    <a:pt x="102260" y="14280"/>
                    <a:pt x="107356" y="20599"/>
                  </a:cubicBezTo>
                  <a:cubicBezTo>
                    <a:pt x="112471" y="26797"/>
                    <a:pt x="116300" y="33966"/>
                    <a:pt x="118843" y="42108"/>
                  </a:cubicBezTo>
                  <a:cubicBezTo>
                    <a:pt x="121396" y="50250"/>
                    <a:pt x="122682" y="58818"/>
                    <a:pt x="122682" y="67810"/>
                  </a:cubicBezTo>
                  <a:cubicBezTo>
                    <a:pt x="122682" y="76803"/>
                    <a:pt x="121396" y="85370"/>
                    <a:pt x="118843" y="93513"/>
                  </a:cubicBezTo>
                  <a:cubicBezTo>
                    <a:pt x="116300" y="101655"/>
                    <a:pt x="112462" y="108825"/>
                    <a:pt x="107356" y="115023"/>
                  </a:cubicBezTo>
                  <a:cubicBezTo>
                    <a:pt x="102260" y="121221"/>
                    <a:pt x="95879" y="126203"/>
                    <a:pt x="88230" y="129970"/>
                  </a:cubicBezTo>
                  <a:cubicBezTo>
                    <a:pt x="80572" y="133615"/>
                    <a:pt x="71637" y="135438"/>
                    <a:pt x="61427" y="135438"/>
                  </a:cubicBezTo>
                  <a:cubicBezTo>
                    <a:pt x="51226" y="135438"/>
                    <a:pt x="42224" y="133615"/>
                    <a:pt x="34452" y="129970"/>
                  </a:cubicBezTo>
                  <a:cubicBezTo>
                    <a:pt x="26794" y="126202"/>
                    <a:pt x="20412" y="121220"/>
                    <a:pt x="15307" y="115023"/>
                  </a:cubicBezTo>
                  <a:cubicBezTo>
                    <a:pt x="10201" y="108825"/>
                    <a:pt x="6372" y="101655"/>
                    <a:pt x="3820" y="93513"/>
                  </a:cubicBezTo>
                  <a:cubicBezTo>
                    <a:pt x="1267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6">
              <a:extLst>
                <a:ext uri="{FF2B5EF4-FFF2-40B4-BE49-F238E27FC236}">
                  <a16:creationId xmlns:a16="http://schemas.microsoft.com/office/drawing/2014/main" id="{709FBF34-EA38-EF58-4702-A57DD1D734FF}"/>
                </a:ext>
              </a:extLst>
            </p:cNvPr>
            <p:cNvSpPr/>
            <p:nvPr/>
          </p:nvSpPr>
          <p:spPr>
            <a:xfrm>
              <a:off x="13680050" y="5347551"/>
              <a:ext cx="104815" cy="130154"/>
            </a:xfrm>
            <a:custGeom>
              <a:avLst/>
              <a:gdLst>
                <a:gd name="connsiteX0" fmla="*/ 0 w 104815"/>
                <a:gd name="connsiteY0" fmla="*/ 0 h 130154"/>
                <a:gd name="connsiteX1" fmla="*/ 45025 w 104815"/>
                <a:gd name="connsiteY1" fmla="*/ 0 h 130154"/>
                <a:gd name="connsiteX2" fmla="*/ 89684 w 104815"/>
                <a:gd name="connsiteY2" fmla="*/ 16771 h 130154"/>
                <a:gd name="connsiteX3" fmla="*/ 104815 w 104815"/>
                <a:gd name="connsiteY3" fmla="*/ 65078 h 130154"/>
                <a:gd name="connsiteX4" fmla="*/ 89684 w 104815"/>
                <a:gd name="connsiteY4" fmla="*/ 113566 h 130154"/>
                <a:gd name="connsiteX5" fmla="*/ 45025 w 104815"/>
                <a:gd name="connsiteY5" fmla="*/ 130154 h 130154"/>
                <a:gd name="connsiteX6" fmla="*/ 0 w 104815"/>
                <a:gd name="connsiteY6" fmla="*/ 130154 h 130154"/>
                <a:gd name="connsiteX7" fmla="*/ 12395 w 104815"/>
                <a:gd name="connsiteY7" fmla="*/ 119577 h 130154"/>
                <a:gd name="connsiteX8" fmla="*/ 38827 w 104815"/>
                <a:gd name="connsiteY8" fmla="*/ 119577 h 130154"/>
                <a:gd name="connsiteX9" fmla="*/ 62888 w 104815"/>
                <a:gd name="connsiteY9" fmla="*/ 116660 h 130154"/>
                <a:gd name="connsiteX10" fmla="*/ 79659 w 104815"/>
                <a:gd name="connsiteY10" fmla="*/ 106999 h 130154"/>
                <a:gd name="connsiteX11" fmla="*/ 89321 w 104815"/>
                <a:gd name="connsiteY11" fmla="*/ 90046 h 130154"/>
                <a:gd name="connsiteX12" fmla="*/ 92421 w 104815"/>
                <a:gd name="connsiteY12" fmla="*/ 65074 h 130154"/>
                <a:gd name="connsiteX13" fmla="*/ 89321 w 104815"/>
                <a:gd name="connsiteY13" fmla="*/ 40100 h 130154"/>
                <a:gd name="connsiteX14" fmla="*/ 79659 w 104815"/>
                <a:gd name="connsiteY14" fmla="*/ 23148 h 130154"/>
                <a:gd name="connsiteX15" fmla="*/ 62888 w 104815"/>
                <a:gd name="connsiteY15" fmla="*/ 13668 h 130154"/>
                <a:gd name="connsiteX16" fmla="*/ 38827 w 104815"/>
                <a:gd name="connsiteY16" fmla="*/ 10570 h 130154"/>
                <a:gd name="connsiteX17" fmla="*/ 12395 w 104815"/>
                <a:gd name="connsiteY17" fmla="*/ 10570 h 1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815" h="130154">
                  <a:moveTo>
                    <a:pt x="0" y="0"/>
                  </a:moveTo>
                  <a:lnTo>
                    <a:pt x="45025" y="0"/>
                  </a:lnTo>
                  <a:cubicBezTo>
                    <a:pt x="64833" y="486"/>
                    <a:pt x="79719" y="6076"/>
                    <a:pt x="89684" y="16771"/>
                  </a:cubicBezTo>
                  <a:cubicBezTo>
                    <a:pt x="99769" y="27343"/>
                    <a:pt x="104815" y="43445"/>
                    <a:pt x="104815" y="65078"/>
                  </a:cubicBezTo>
                  <a:cubicBezTo>
                    <a:pt x="104815" y="86709"/>
                    <a:pt x="99769" y="102871"/>
                    <a:pt x="89684" y="113566"/>
                  </a:cubicBezTo>
                  <a:cubicBezTo>
                    <a:pt x="79720" y="124138"/>
                    <a:pt x="64834" y="129668"/>
                    <a:pt x="45025" y="130154"/>
                  </a:cubicBezTo>
                  <a:lnTo>
                    <a:pt x="0" y="130154"/>
                  </a:lnTo>
                  <a:close/>
                  <a:moveTo>
                    <a:pt x="12395" y="119577"/>
                  </a:moveTo>
                  <a:lnTo>
                    <a:pt x="38827" y="119577"/>
                  </a:lnTo>
                  <a:cubicBezTo>
                    <a:pt x="48184" y="119577"/>
                    <a:pt x="56204" y="118604"/>
                    <a:pt x="62888" y="116660"/>
                  </a:cubicBezTo>
                  <a:cubicBezTo>
                    <a:pt x="69693" y="114594"/>
                    <a:pt x="75283" y="111374"/>
                    <a:pt x="79659" y="106999"/>
                  </a:cubicBezTo>
                  <a:cubicBezTo>
                    <a:pt x="84033" y="102624"/>
                    <a:pt x="87257" y="96974"/>
                    <a:pt x="89321" y="90046"/>
                  </a:cubicBezTo>
                  <a:cubicBezTo>
                    <a:pt x="91385" y="83119"/>
                    <a:pt x="92421" y="74795"/>
                    <a:pt x="92421" y="65074"/>
                  </a:cubicBezTo>
                  <a:cubicBezTo>
                    <a:pt x="92421" y="55351"/>
                    <a:pt x="91385" y="47027"/>
                    <a:pt x="89321" y="40100"/>
                  </a:cubicBezTo>
                  <a:cubicBezTo>
                    <a:pt x="87257" y="33174"/>
                    <a:pt x="84033" y="27523"/>
                    <a:pt x="79659" y="23148"/>
                  </a:cubicBezTo>
                  <a:cubicBezTo>
                    <a:pt x="75284" y="18772"/>
                    <a:pt x="69693" y="15612"/>
                    <a:pt x="62888" y="13668"/>
                  </a:cubicBezTo>
                  <a:cubicBezTo>
                    <a:pt x="56204" y="11602"/>
                    <a:pt x="48183" y="10570"/>
                    <a:pt x="38827" y="10570"/>
                  </a:cubicBezTo>
                  <a:lnTo>
                    <a:pt x="12395" y="1057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7">
              <a:extLst>
                <a:ext uri="{FF2B5EF4-FFF2-40B4-BE49-F238E27FC236}">
                  <a16:creationId xmlns:a16="http://schemas.microsoft.com/office/drawing/2014/main" id="{E941924A-6AA3-9202-7173-518FEB73C4B6}"/>
                </a:ext>
              </a:extLst>
            </p:cNvPr>
            <p:cNvSpPr/>
            <p:nvPr/>
          </p:nvSpPr>
          <p:spPr>
            <a:xfrm>
              <a:off x="13816142" y="5344815"/>
              <a:ext cx="122682" cy="135438"/>
            </a:xfrm>
            <a:custGeom>
              <a:avLst/>
              <a:gdLst>
                <a:gd name="connsiteX0" fmla="*/ 12393 w 122682"/>
                <a:gd name="connsiteY0" fmla="*/ 67810 h 135438"/>
                <a:gd name="connsiteX1" fmla="*/ 15131 w 122682"/>
                <a:gd name="connsiteY1" fmla="*/ 88773 h 135438"/>
                <a:gd name="connsiteX2" fmla="*/ 23876 w 122682"/>
                <a:gd name="connsiteY2" fmla="*/ 107184 h 135438"/>
                <a:gd name="connsiteX3" fmla="*/ 39193 w 122682"/>
                <a:gd name="connsiteY3" fmla="*/ 120126 h 135438"/>
                <a:gd name="connsiteX4" fmla="*/ 61428 w 122682"/>
                <a:gd name="connsiteY4" fmla="*/ 125048 h 135438"/>
                <a:gd name="connsiteX5" fmla="*/ 83488 w 122682"/>
                <a:gd name="connsiteY5" fmla="*/ 120126 h 135438"/>
                <a:gd name="connsiteX6" fmla="*/ 98613 w 122682"/>
                <a:gd name="connsiteY6" fmla="*/ 107184 h 135438"/>
                <a:gd name="connsiteX7" fmla="*/ 107367 w 122682"/>
                <a:gd name="connsiteY7" fmla="*/ 88773 h 135438"/>
                <a:gd name="connsiteX8" fmla="*/ 110281 w 122682"/>
                <a:gd name="connsiteY8" fmla="*/ 67810 h 135438"/>
                <a:gd name="connsiteX9" fmla="*/ 107367 w 122682"/>
                <a:gd name="connsiteY9" fmla="*/ 46847 h 135438"/>
                <a:gd name="connsiteX10" fmla="*/ 98613 w 122682"/>
                <a:gd name="connsiteY10" fmla="*/ 28618 h 135438"/>
                <a:gd name="connsiteX11" fmla="*/ 83488 w 122682"/>
                <a:gd name="connsiteY11" fmla="*/ 15494 h 135438"/>
                <a:gd name="connsiteX12" fmla="*/ 61428 w 122682"/>
                <a:gd name="connsiteY12" fmla="*/ 10573 h 135438"/>
                <a:gd name="connsiteX13" fmla="*/ 39193 w 122682"/>
                <a:gd name="connsiteY13" fmla="*/ 15494 h 135438"/>
                <a:gd name="connsiteX14" fmla="*/ 23876 w 122682"/>
                <a:gd name="connsiteY14" fmla="*/ 28618 h 135438"/>
                <a:gd name="connsiteX15" fmla="*/ 15131 w 122682"/>
                <a:gd name="connsiteY15" fmla="*/ 46847 h 135438"/>
                <a:gd name="connsiteX16" fmla="*/ 12393 w 122682"/>
                <a:gd name="connsiteY16" fmla="*/ 67810 h 135438"/>
                <a:gd name="connsiteX17" fmla="*/ 0 w 122682"/>
                <a:gd name="connsiteY17" fmla="*/ 67810 h 135438"/>
                <a:gd name="connsiteX18" fmla="*/ 3825 w 122682"/>
                <a:gd name="connsiteY18" fmla="*/ 42108 h 135438"/>
                <a:gd name="connsiteX19" fmla="*/ 15309 w 122682"/>
                <a:gd name="connsiteY19" fmla="*/ 20599 h 135438"/>
                <a:gd name="connsiteX20" fmla="*/ 34451 w 122682"/>
                <a:gd name="connsiteY20" fmla="*/ 5651 h 135438"/>
                <a:gd name="connsiteX21" fmla="*/ 61428 w 122682"/>
                <a:gd name="connsiteY21" fmla="*/ 0 h 135438"/>
                <a:gd name="connsiteX22" fmla="*/ 88231 w 122682"/>
                <a:gd name="connsiteY22" fmla="*/ 5651 h 135438"/>
                <a:gd name="connsiteX23" fmla="*/ 107367 w 122682"/>
                <a:gd name="connsiteY23" fmla="*/ 20599 h 135438"/>
                <a:gd name="connsiteX24" fmla="*/ 118854 w 122682"/>
                <a:gd name="connsiteY24" fmla="*/ 42108 h 135438"/>
                <a:gd name="connsiteX25" fmla="*/ 122683 w 122682"/>
                <a:gd name="connsiteY25" fmla="*/ 67810 h 135438"/>
                <a:gd name="connsiteX26" fmla="*/ 118854 w 122682"/>
                <a:gd name="connsiteY26" fmla="*/ 93513 h 135438"/>
                <a:gd name="connsiteX27" fmla="*/ 107367 w 122682"/>
                <a:gd name="connsiteY27" fmla="*/ 115023 h 135438"/>
                <a:gd name="connsiteX28" fmla="*/ 88231 w 122682"/>
                <a:gd name="connsiteY28" fmla="*/ 129970 h 135438"/>
                <a:gd name="connsiteX29" fmla="*/ 61428 w 122682"/>
                <a:gd name="connsiteY29" fmla="*/ 135439 h 135438"/>
                <a:gd name="connsiteX30" fmla="*/ 34451 w 122682"/>
                <a:gd name="connsiteY30" fmla="*/ 129970 h 135438"/>
                <a:gd name="connsiteX31" fmla="*/ 15309 w 122682"/>
                <a:gd name="connsiteY31" fmla="*/ 115023 h 135438"/>
                <a:gd name="connsiteX32" fmla="*/ 3825 w 122682"/>
                <a:gd name="connsiteY32" fmla="*/ 93513 h 135438"/>
                <a:gd name="connsiteX33" fmla="*/ 0 w 122682"/>
                <a:gd name="connsiteY33" fmla="*/ 67810 h 13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2682" h="135438">
                  <a:moveTo>
                    <a:pt x="12393" y="67810"/>
                  </a:moveTo>
                  <a:cubicBezTo>
                    <a:pt x="12393" y="74859"/>
                    <a:pt x="13303" y="81845"/>
                    <a:pt x="15131" y="88773"/>
                  </a:cubicBezTo>
                  <a:cubicBezTo>
                    <a:pt x="17077" y="95578"/>
                    <a:pt x="19993" y="101715"/>
                    <a:pt x="23876" y="107184"/>
                  </a:cubicBezTo>
                  <a:cubicBezTo>
                    <a:pt x="27887" y="112531"/>
                    <a:pt x="32993" y="116845"/>
                    <a:pt x="39193" y="120126"/>
                  </a:cubicBezTo>
                  <a:cubicBezTo>
                    <a:pt x="45387" y="123407"/>
                    <a:pt x="52800" y="125048"/>
                    <a:pt x="61428" y="125048"/>
                  </a:cubicBezTo>
                  <a:cubicBezTo>
                    <a:pt x="70057" y="125048"/>
                    <a:pt x="77411" y="123407"/>
                    <a:pt x="83488" y="120126"/>
                  </a:cubicBezTo>
                  <a:cubicBezTo>
                    <a:pt x="89688" y="116845"/>
                    <a:pt x="94737" y="112531"/>
                    <a:pt x="98613" y="107184"/>
                  </a:cubicBezTo>
                  <a:cubicBezTo>
                    <a:pt x="102623" y="101715"/>
                    <a:pt x="105538" y="95579"/>
                    <a:pt x="107367" y="88773"/>
                  </a:cubicBezTo>
                  <a:cubicBezTo>
                    <a:pt x="109310" y="81845"/>
                    <a:pt x="110281" y="74859"/>
                    <a:pt x="110281" y="67810"/>
                  </a:cubicBezTo>
                  <a:cubicBezTo>
                    <a:pt x="110281" y="60641"/>
                    <a:pt x="109310" y="53652"/>
                    <a:pt x="107367" y="46847"/>
                  </a:cubicBezTo>
                  <a:cubicBezTo>
                    <a:pt x="105538" y="40042"/>
                    <a:pt x="102623" y="33965"/>
                    <a:pt x="98613" y="28618"/>
                  </a:cubicBezTo>
                  <a:cubicBezTo>
                    <a:pt x="94737" y="23150"/>
                    <a:pt x="89688" y="18775"/>
                    <a:pt x="83488" y="15494"/>
                  </a:cubicBezTo>
                  <a:cubicBezTo>
                    <a:pt x="77411" y="12213"/>
                    <a:pt x="70057" y="10573"/>
                    <a:pt x="61428" y="10573"/>
                  </a:cubicBezTo>
                  <a:cubicBezTo>
                    <a:pt x="52801" y="10573"/>
                    <a:pt x="45387" y="12213"/>
                    <a:pt x="39193" y="15494"/>
                  </a:cubicBezTo>
                  <a:cubicBezTo>
                    <a:pt x="32993" y="18775"/>
                    <a:pt x="27887" y="23151"/>
                    <a:pt x="23876" y="28618"/>
                  </a:cubicBezTo>
                  <a:cubicBezTo>
                    <a:pt x="19993" y="33965"/>
                    <a:pt x="17077" y="40041"/>
                    <a:pt x="15131" y="46847"/>
                  </a:cubicBezTo>
                  <a:cubicBezTo>
                    <a:pt x="13303" y="53652"/>
                    <a:pt x="12393" y="60641"/>
                    <a:pt x="12393" y="67810"/>
                  </a:cubicBezTo>
                  <a:close/>
                  <a:moveTo>
                    <a:pt x="0" y="67810"/>
                  </a:moveTo>
                  <a:cubicBezTo>
                    <a:pt x="0" y="58817"/>
                    <a:pt x="1273" y="50250"/>
                    <a:pt x="3825" y="42108"/>
                  </a:cubicBezTo>
                  <a:cubicBezTo>
                    <a:pt x="6378" y="33966"/>
                    <a:pt x="10211" y="26796"/>
                    <a:pt x="15309" y="20599"/>
                  </a:cubicBezTo>
                  <a:cubicBezTo>
                    <a:pt x="20414" y="14279"/>
                    <a:pt x="26800" y="9296"/>
                    <a:pt x="34451" y="5651"/>
                  </a:cubicBezTo>
                  <a:cubicBezTo>
                    <a:pt x="42227" y="1884"/>
                    <a:pt x="51225" y="0"/>
                    <a:pt x="61428" y="0"/>
                  </a:cubicBezTo>
                  <a:cubicBezTo>
                    <a:pt x="71638" y="0"/>
                    <a:pt x="80573" y="1884"/>
                    <a:pt x="88231" y="5651"/>
                  </a:cubicBezTo>
                  <a:cubicBezTo>
                    <a:pt x="95889" y="9296"/>
                    <a:pt x="102261" y="14279"/>
                    <a:pt x="107367" y="20599"/>
                  </a:cubicBezTo>
                  <a:cubicBezTo>
                    <a:pt x="112472" y="26797"/>
                    <a:pt x="116301" y="33966"/>
                    <a:pt x="118854" y="42108"/>
                  </a:cubicBezTo>
                  <a:cubicBezTo>
                    <a:pt x="121407" y="50250"/>
                    <a:pt x="122683" y="58818"/>
                    <a:pt x="122683" y="67810"/>
                  </a:cubicBezTo>
                  <a:cubicBezTo>
                    <a:pt x="122683" y="76803"/>
                    <a:pt x="121407" y="85370"/>
                    <a:pt x="118854" y="93513"/>
                  </a:cubicBezTo>
                  <a:cubicBezTo>
                    <a:pt x="116301" y="101655"/>
                    <a:pt x="112472" y="108825"/>
                    <a:pt x="107367" y="115023"/>
                  </a:cubicBezTo>
                  <a:cubicBezTo>
                    <a:pt x="102261" y="121221"/>
                    <a:pt x="95889" y="126203"/>
                    <a:pt x="88231" y="129970"/>
                  </a:cubicBezTo>
                  <a:cubicBezTo>
                    <a:pt x="80573" y="133615"/>
                    <a:pt x="71638" y="135439"/>
                    <a:pt x="61428" y="135439"/>
                  </a:cubicBezTo>
                  <a:cubicBezTo>
                    <a:pt x="51225" y="135439"/>
                    <a:pt x="42228" y="133615"/>
                    <a:pt x="34451" y="129970"/>
                  </a:cubicBezTo>
                  <a:cubicBezTo>
                    <a:pt x="26800" y="126202"/>
                    <a:pt x="20415" y="121220"/>
                    <a:pt x="15309" y="115023"/>
                  </a:cubicBezTo>
                  <a:cubicBezTo>
                    <a:pt x="10211" y="108824"/>
                    <a:pt x="6378" y="101655"/>
                    <a:pt x="3825" y="93513"/>
                  </a:cubicBezTo>
                  <a:cubicBezTo>
                    <a:pt x="1273" y="85371"/>
                    <a:pt x="0" y="76803"/>
                    <a:pt x="0" y="67810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8">
              <a:extLst>
                <a:ext uri="{FF2B5EF4-FFF2-40B4-BE49-F238E27FC236}">
                  <a16:creationId xmlns:a16="http://schemas.microsoft.com/office/drawing/2014/main" id="{0B08CA27-6E05-BE98-54F7-19657CFFF900}"/>
                </a:ext>
              </a:extLst>
            </p:cNvPr>
            <p:cNvSpPr/>
            <p:nvPr/>
          </p:nvSpPr>
          <p:spPr>
            <a:xfrm>
              <a:off x="13976058" y="5347551"/>
              <a:ext cx="124501" cy="130149"/>
            </a:xfrm>
            <a:custGeom>
              <a:avLst/>
              <a:gdLst>
                <a:gd name="connsiteX0" fmla="*/ 18231 w 124501"/>
                <a:gd name="connsiteY0" fmla="*/ 0 h 130149"/>
                <a:gd name="connsiteX1" fmla="*/ 61436 w 124501"/>
                <a:gd name="connsiteY1" fmla="*/ 114109 h 130149"/>
                <a:gd name="connsiteX2" fmla="*/ 106270 w 124501"/>
                <a:gd name="connsiteY2" fmla="*/ 0 h 130149"/>
                <a:gd name="connsiteX3" fmla="*/ 124501 w 124501"/>
                <a:gd name="connsiteY3" fmla="*/ 0 h 130149"/>
                <a:gd name="connsiteX4" fmla="*/ 124501 w 124501"/>
                <a:gd name="connsiteY4" fmla="*/ 130150 h 130149"/>
                <a:gd name="connsiteX5" fmla="*/ 112109 w 124501"/>
                <a:gd name="connsiteY5" fmla="*/ 130150 h 130149"/>
                <a:gd name="connsiteX6" fmla="*/ 112109 w 124501"/>
                <a:gd name="connsiteY6" fmla="*/ 17678 h 130149"/>
                <a:gd name="connsiteX7" fmla="*/ 111747 w 124501"/>
                <a:gd name="connsiteY7" fmla="*/ 17678 h 130149"/>
                <a:gd name="connsiteX8" fmla="*/ 67266 w 124501"/>
                <a:gd name="connsiteY8" fmla="*/ 130150 h 130149"/>
                <a:gd name="connsiteX9" fmla="*/ 55597 w 124501"/>
                <a:gd name="connsiteY9" fmla="*/ 130150 h 130149"/>
                <a:gd name="connsiteX10" fmla="*/ 12763 w 124501"/>
                <a:gd name="connsiteY10" fmla="*/ 17678 h 130149"/>
                <a:gd name="connsiteX11" fmla="*/ 12401 w 124501"/>
                <a:gd name="connsiteY11" fmla="*/ 17678 h 130149"/>
                <a:gd name="connsiteX12" fmla="*/ 12401 w 124501"/>
                <a:gd name="connsiteY12" fmla="*/ 130150 h 130149"/>
                <a:gd name="connsiteX13" fmla="*/ 0 w 124501"/>
                <a:gd name="connsiteY13" fmla="*/ 130150 h 130149"/>
                <a:gd name="connsiteX14" fmla="*/ 0 w 124501"/>
                <a:gd name="connsiteY14" fmla="*/ 0 h 13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501" h="130149">
                  <a:moveTo>
                    <a:pt x="18231" y="0"/>
                  </a:moveTo>
                  <a:lnTo>
                    <a:pt x="61436" y="114109"/>
                  </a:lnTo>
                  <a:lnTo>
                    <a:pt x="106270" y="0"/>
                  </a:lnTo>
                  <a:lnTo>
                    <a:pt x="124501" y="0"/>
                  </a:lnTo>
                  <a:lnTo>
                    <a:pt x="124501" y="130150"/>
                  </a:lnTo>
                  <a:lnTo>
                    <a:pt x="112109" y="130150"/>
                  </a:lnTo>
                  <a:lnTo>
                    <a:pt x="112109" y="17678"/>
                  </a:lnTo>
                  <a:lnTo>
                    <a:pt x="111747" y="17678"/>
                  </a:lnTo>
                  <a:lnTo>
                    <a:pt x="67266" y="130150"/>
                  </a:lnTo>
                  <a:lnTo>
                    <a:pt x="55597" y="130150"/>
                  </a:lnTo>
                  <a:lnTo>
                    <a:pt x="12763" y="17678"/>
                  </a:lnTo>
                  <a:lnTo>
                    <a:pt x="12401" y="17678"/>
                  </a:lnTo>
                  <a:lnTo>
                    <a:pt x="12401" y="130150"/>
                  </a:lnTo>
                  <a:lnTo>
                    <a:pt x="0" y="130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9">
              <a:extLst>
                <a:ext uri="{FF2B5EF4-FFF2-40B4-BE49-F238E27FC236}">
                  <a16:creationId xmlns:a16="http://schemas.microsoft.com/office/drawing/2014/main" id="{FC51EE7F-F532-B2AD-D6A3-AB9D43BE2547}"/>
                </a:ext>
              </a:extLst>
            </p:cNvPr>
            <p:cNvSpPr/>
            <p:nvPr/>
          </p:nvSpPr>
          <p:spPr>
            <a:xfrm>
              <a:off x="14143069" y="5347551"/>
              <a:ext cx="101164" cy="132704"/>
            </a:xfrm>
            <a:custGeom>
              <a:avLst/>
              <a:gdLst>
                <a:gd name="connsiteX0" fmla="*/ 0 w 101164"/>
                <a:gd name="connsiteY0" fmla="*/ 0 h 132704"/>
                <a:gd name="connsiteX1" fmla="*/ 12392 w 101164"/>
                <a:gd name="connsiteY1" fmla="*/ 0 h 132704"/>
                <a:gd name="connsiteX2" fmla="*/ 12392 w 101164"/>
                <a:gd name="connsiteY2" fmla="*/ 80571 h 132704"/>
                <a:gd name="connsiteX3" fmla="*/ 14945 w 101164"/>
                <a:gd name="connsiteY3" fmla="*/ 99893 h 132704"/>
                <a:gd name="connsiteX4" fmla="*/ 22422 w 101164"/>
                <a:gd name="connsiteY4" fmla="*/ 112836 h 132704"/>
                <a:gd name="connsiteX5" fmla="*/ 34452 w 101164"/>
                <a:gd name="connsiteY5" fmla="*/ 120127 h 132704"/>
                <a:gd name="connsiteX6" fmla="*/ 50492 w 101164"/>
                <a:gd name="connsiteY6" fmla="*/ 122314 h 132704"/>
                <a:gd name="connsiteX7" fmla="*/ 66723 w 101164"/>
                <a:gd name="connsiteY7" fmla="*/ 120127 h 132704"/>
                <a:gd name="connsiteX8" fmla="*/ 78753 w 101164"/>
                <a:gd name="connsiteY8" fmla="*/ 112836 h 132704"/>
                <a:gd name="connsiteX9" fmla="*/ 86220 w 101164"/>
                <a:gd name="connsiteY9" fmla="*/ 99893 h 132704"/>
                <a:gd name="connsiteX10" fmla="*/ 88773 w 101164"/>
                <a:gd name="connsiteY10" fmla="*/ 80571 h 132704"/>
                <a:gd name="connsiteX11" fmla="*/ 88773 w 101164"/>
                <a:gd name="connsiteY11" fmla="*/ 0 h 132704"/>
                <a:gd name="connsiteX12" fmla="*/ 101165 w 101164"/>
                <a:gd name="connsiteY12" fmla="*/ 0 h 132704"/>
                <a:gd name="connsiteX13" fmla="*/ 101165 w 101164"/>
                <a:gd name="connsiteY13" fmla="*/ 83306 h 132704"/>
                <a:gd name="connsiteX14" fmla="*/ 98250 w 101164"/>
                <a:gd name="connsiteY14" fmla="*/ 102445 h 132704"/>
                <a:gd name="connsiteX15" fmla="*/ 89325 w 101164"/>
                <a:gd name="connsiteY15" fmla="*/ 118121 h 132704"/>
                <a:gd name="connsiteX16" fmla="*/ 73647 w 101164"/>
                <a:gd name="connsiteY16" fmla="*/ 128876 h 132704"/>
                <a:gd name="connsiteX17" fmla="*/ 50492 w 101164"/>
                <a:gd name="connsiteY17" fmla="*/ 132704 h 132704"/>
                <a:gd name="connsiteX18" fmla="*/ 27337 w 101164"/>
                <a:gd name="connsiteY18" fmla="*/ 128876 h 132704"/>
                <a:gd name="connsiteX19" fmla="*/ 11668 w 101164"/>
                <a:gd name="connsiteY19" fmla="*/ 118121 h 132704"/>
                <a:gd name="connsiteX20" fmla="*/ 2734 w 101164"/>
                <a:gd name="connsiteY20" fmla="*/ 102445 h 132704"/>
                <a:gd name="connsiteX21" fmla="*/ 0 w 101164"/>
                <a:gd name="connsiteY21" fmla="*/ 83306 h 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64" h="132704">
                  <a:moveTo>
                    <a:pt x="0" y="0"/>
                  </a:moveTo>
                  <a:lnTo>
                    <a:pt x="12392" y="0"/>
                  </a:lnTo>
                  <a:lnTo>
                    <a:pt x="12392" y="80571"/>
                  </a:lnTo>
                  <a:cubicBezTo>
                    <a:pt x="12392" y="88105"/>
                    <a:pt x="13240" y="94547"/>
                    <a:pt x="14945" y="99893"/>
                  </a:cubicBezTo>
                  <a:cubicBezTo>
                    <a:pt x="16650" y="105120"/>
                    <a:pt x="19145" y="109434"/>
                    <a:pt x="22422" y="112836"/>
                  </a:cubicBezTo>
                  <a:cubicBezTo>
                    <a:pt x="25708" y="116116"/>
                    <a:pt x="29718" y="118547"/>
                    <a:pt x="34452" y="120127"/>
                  </a:cubicBezTo>
                  <a:cubicBezTo>
                    <a:pt x="39195" y="121586"/>
                    <a:pt x="44539" y="122314"/>
                    <a:pt x="50492" y="122314"/>
                  </a:cubicBezTo>
                  <a:cubicBezTo>
                    <a:pt x="56569" y="122314"/>
                    <a:pt x="61979" y="121586"/>
                    <a:pt x="66723" y="120127"/>
                  </a:cubicBezTo>
                  <a:cubicBezTo>
                    <a:pt x="71457" y="118547"/>
                    <a:pt x="75467" y="116116"/>
                    <a:pt x="78753" y="112836"/>
                  </a:cubicBezTo>
                  <a:cubicBezTo>
                    <a:pt x="82029" y="109433"/>
                    <a:pt x="84525" y="105120"/>
                    <a:pt x="86220" y="99893"/>
                  </a:cubicBezTo>
                  <a:cubicBezTo>
                    <a:pt x="87925" y="94547"/>
                    <a:pt x="88773" y="88106"/>
                    <a:pt x="88773" y="80571"/>
                  </a:cubicBezTo>
                  <a:lnTo>
                    <a:pt x="88773" y="0"/>
                  </a:lnTo>
                  <a:lnTo>
                    <a:pt x="101165" y="0"/>
                  </a:lnTo>
                  <a:lnTo>
                    <a:pt x="101165" y="83306"/>
                  </a:lnTo>
                  <a:cubicBezTo>
                    <a:pt x="101165" y="89989"/>
                    <a:pt x="100203" y="96369"/>
                    <a:pt x="98250" y="102445"/>
                  </a:cubicBezTo>
                  <a:cubicBezTo>
                    <a:pt x="96422" y="108400"/>
                    <a:pt x="93450" y="113626"/>
                    <a:pt x="89325" y="118121"/>
                  </a:cubicBezTo>
                  <a:cubicBezTo>
                    <a:pt x="85316" y="122618"/>
                    <a:pt x="80077" y="126202"/>
                    <a:pt x="73647" y="128876"/>
                  </a:cubicBezTo>
                  <a:cubicBezTo>
                    <a:pt x="67323" y="131428"/>
                    <a:pt x="59607" y="132704"/>
                    <a:pt x="50492" y="132704"/>
                  </a:cubicBezTo>
                  <a:cubicBezTo>
                    <a:pt x="41500" y="132704"/>
                    <a:pt x="33785" y="131428"/>
                    <a:pt x="27337" y="128876"/>
                  </a:cubicBezTo>
                  <a:cubicBezTo>
                    <a:pt x="21022" y="126202"/>
                    <a:pt x="15792" y="122618"/>
                    <a:pt x="11668" y="118121"/>
                  </a:cubicBezTo>
                  <a:cubicBezTo>
                    <a:pt x="7658" y="113625"/>
                    <a:pt x="4677" y="108399"/>
                    <a:pt x="2734" y="102445"/>
                  </a:cubicBezTo>
                  <a:cubicBezTo>
                    <a:pt x="905" y="96369"/>
                    <a:pt x="0" y="89989"/>
                    <a:pt x="0" y="83306"/>
                  </a:cubicBezTo>
                  <a:close/>
                </a:path>
              </a:pathLst>
            </a:custGeom>
            <a:grpFill/>
            <a:ln w="84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0494745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 on colour 1 1">
  <p:cSld name="Cover page on colour 1 1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22dd60a3ba6_0_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" y="0"/>
            <a:ext cx="121920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g22dd60a3ba6_0_30"/>
          <p:cNvSpPr txBox="1">
            <a:spLocks noGrp="1"/>
          </p:cNvSpPr>
          <p:nvPr>
            <p:ph type="ctrTitle"/>
          </p:nvPr>
        </p:nvSpPr>
        <p:spPr>
          <a:xfrm>
            <a:off x="515937" y="3829049"/>
            <a:ext cx="111600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g22dd60a3ba6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936" y="1184288"/>
            <a:ext cx="2590873" cy="86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g22dd60a3ba6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28622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body" idx="1"/>
          </p:nvPr>
        </p:nvSpPr>
        <p:spPr>
          <a:xfrm>
            <a:off x="515937" y="2241550"/>
            <a:ext cx="11160126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 sz="1600"/>
            </a:lvl2pPr>
            <a:lvl3pPr marL="1371600" lvl="2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 sz="1600"/>
            </a:lvl3pPr>
            <a:lvl4pPr marL="1828800" lvl="3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 sz="1600"/>
            </a:lvl4pPr>
            <a:lvl5pPr marL="2286000" lvl="4" indent="-330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351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age on colour">
  <p:cSld name="Divider page on colour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title"/>
          </p:nvPr>
        </p:nvSpPr>
        <p:spPr>
          <a:xfrm>
            <a:off x="515937" y="3830639"/>
            <a:ext cx="11160125" cy="24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1"/>
          </p:nvPr>
        </p:nvSpPr>
        <p:spPr>
          <a:xfrm>
            <a:off x="515938" y="3362325"/>
            <a:ext cx="11160123" cy="3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581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B6BE7-4F19-5293-2D7F-11590EE1C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058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copy text on white">
  <p:cSld name="Big copy text on whi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515937" y="2241550"/>
            <a:ext cx="6948487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2pPr>
            <a:lvl3pPr marL="1371600" lvl="2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3pPr>
            <a:lvl4pPr marL="1828800" lvl="3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4pPr>
            <a:lvl5pPr marL="2286000" lvl="4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7691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diagrams">
  <p:cSld name="2 diagram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>
            <a:spLocks noGrp="1"/>
          </p:cNvSpPr>
          <p:nvPr>
            <p:ph type="chart" idx="2"/>
          </p:nvPr>
        </p:nvSpPr>
        <p:spPr>
          <a:xfrm>
            <a:off x="6203953" y="2241550"/>
            <a:ext cx="5472109" cy="390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3"/>
          </p:nvPr>
        </p:nvSpPr>
        <p:spPr>
          <a:xfrm>
            <a:off x="6203949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>
            <a:spLocks noGrp="1"/>
          </p:cNvSpPr>
          <p:nvPr>
            <p:ph type="chart" idx="4"/>
          </p:nvPr>
        </p:nvSpPr>
        <p:spPr>
          <a:xfrm>
            <a:off x="515942" y="2241550"/>
            <a:ext cx="5472109" cy="390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body" idx="5"/>
          </p:nvPr>
        </p:nvSpPr>
        <p:spPr>
          <a:xfrm>
            <a:off x="515938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8265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hort text and diagram">
  <p:cSld name="2_short text and diagram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>
            <a:spLocks noGrp="1"/>
          </p:cNvSpPr>
          <p:nvPr>
            <p:ph type="chart" idx="2"/>
          </p:nvPr>
        </p:nvSpPr>
        <p:spPr>
          <a:xfrm>
            <a:off x="515937" y="2781300"/>
            <a:ext cx="11160126" cy="336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3"/>
          </p:nvPr>
        </p:nvSpPr>
        <p:spPr>
          <a:xfrm>
            <a:off x="515929" y="6149340"/>
            <a:ext cx="11160134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4"/>
          </p:nvPr>
        </p:nvSpPr>
        <p:spPr>
          <a:xfrm>
            <a:off x="515937" y="1743076"/>
            <a:ext cx="111601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0232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 (Left) on white">
  <p:cSld name="Text + Image (Left) on whit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7680325" y="620714"/>
            <a:ext cx="399573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7680325" y="2241550"/>
            <a:ext cx="3995737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7680325" y="275183"/>
            <a:ext cx="3995738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>
            <a:spLocks noGrp="1"/>
          </p:cNvSpPr>
          <p:nvPr>
            <p:ph type="pic" idx="3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027570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 type="blank">
  <p:cSld name="Blank 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33579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copy text on colour">
  <p:cSld name="Big copy text on colour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body" idx="1"/>
          </p:nvPr>
        </p:nvSpPr>
        <p:spPr>
          <a:xfrm>
            <a:off x="515937" y="2241550"/>
            <a:ext cx="6948487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−"/>
              <a:defRPr sz="24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−"/>
              <a:defRPr sz="2400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−"/>
              <a:defRPr sz="2400"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−"/>
              <a:defRPr sz="2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81411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PORT_Copy text on colour (2 columns)">
  <p:cSld name="REPORT_Copy text on colour (2 columns)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4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body" idx="1"/>
          </p:nvPr>
        </p:nvSpPr>
        <p:spPr>
          <a:xfrm>
            <a:off x="515938" y="1390651"/>
            <a:ext cx="5472110" cy="495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2"/>
          </p:nvPr>
        </p:nvSpPr>
        <p:spPr>
          <a:xfrm>
            <a:off x="6203953" y="1390651"/>
            <a:ext cx="5472110" cy="495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23998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utro page with image">
  <p:cSld name="Outro page with image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5"/>
          <p:cNvSpPr txBox="1">
            <a:spLocks noGrp="1"/>
          </p:cNvSpPr>
          <p:nvPr>
            <p:ph type="title"/>
          </p:nvPr>
        </p:nvSpPr>
        <p:spPr>
          <a:xfrm>
            <a:off x="515937" y="3825240"/>
            <a:ext cx="11160125" cy="10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body" idx="1"/>
          </p:nvPr>
        </p:nvSpPr>
        <p:spPr>
          <a:xfrm>
            <a:off x="515938" y="5463540"/>
            <a:ext cx="11160124" cy="29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body" idx="2"/>
          </p:nvPr>
        </p:nvSpPr>
        <p:spPr>
          <a:xfrm>
            <a:off x="515938" y="5783351"/>
            <a:ext cx="11160124" cy="29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50383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ver page with image">
  <p:cSld name="1_Cover page with imag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ctrTitle"/>
          </p:nvPr>
        </p:nvSpPr>
        <p:spPr>
          <a:xfrm>
            <a:off x="515937" y="3829049"/>
            <a:ext cx="11160125" cy="157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subTitle" idx="1"/>
          </p:nvPr>
        </p:nvSpPr>
        <p:spPr>
          <a:xfrm>
            <a:off x="515938" y="3428999"/>
            <a:ext cx="5022713" cy="25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515936" y="5769829"/>
            <a:ext cx="6948489" cy="25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body" idx="2"/>
          </p:nvPr>
        </p:nvSpPr>
        <p:spPr>
          <a:xfrm>
            <a:off x="515936" y="5545998"/>
            <a:ext cx="6948489" cy="21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77573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 with image + colour">
  <p:cSld name="Cover page with image + colour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7"/>
          <p:cNvSpPr txBox="1">
            <a:spLocks noGrp="1"/>
          </p:cNvSpPr>
          <p:nvPr>
            <p:ph type="ctrTitle"/>
          </p:nvPr>
        </p:nvSpPr>
        <p:spPr>
          <a:xfrm>
            <a:off x="515938" y="3829049"/>
            <a:ext cx="5022714" cy="157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ubTitle" idx="1"/>
          </p:nvPr>
        </p:nvSpPr>
        <p:spPr>
          <a:xfrm>
            <a:off x="515938" y="3428999"/>
            <a:ext cx="5022713" cy="25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515936" y="5769829"/>
            <a:ext cx="5022713" cy="25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body" idx="2"/>
          </p:nvPr>
        </p:nvSpPr>
        <p:spPr>
          <a:xfrm>
            <a:off x="515936" y="5545998"/>
            <a:ext cx="5022713" cy="21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/>
          <p:nvPr/>
        </p:nvSpPr>
        <p:spPr>
          <a:xfrm>
            <a:off x="0" y="1"/>
            <a:ext cx="11966894" cy="6246951"/>
          </a:xfrm>
          <a:custGeom>
            <a:avLst/>
            <a:gdLst/>
            <a:ahLst/>
            <a:cxnLst/>
            <a:rect l="l" t="t" r="r" b="b"/>
            <a:pathLst>
              <a:path w="11966894" h="6246951" extrusionOk="0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7"/>
          <p:cNvSpPr>
            <a:spLocks noGrp="1"/>
          </p:cNvSpPr>
          <p:nvPr>
            <p:ph type="pic" idx="3"/>
          </p:nvPr>
        </p:nvSpPr>
        <p:spPr>
          <a:xfrm>
            <a:off x="6096000" y="-1"/>
            <a:ext cx="6096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pic>
        <p:nvPicPr>
          <p:cNvPr id="81" name="Google Shape;8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6" y="1184288"/>
            <a:ext cx="2590874" cy="869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020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59E-931D-4FB2-8DF3-CF43B5C5D9B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771556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age with image">
  <p:cSld name="Divider page with image">
    <p:bg>
      <p:bgPr>
        <a:solidFill>
          <a:schemeClr val="accen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4523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4" name="Google Shape;84;p48"/>
          <p:cNvSpPr txBox="1">
            <a:spLocks noGrp="1"/>
          </p:cNvSpPr>
          <p:nvPr>
            <p:ph type="title"/>
          </p:nvPr>
        </p:nvSpPr>
        <p:spPr>
          <a:xfrm>
            <a:off x="515937" y="3830639"/>
            <a:ext cx="11160125" cy="249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8"/>
          <p:cNvSpPr txBox="1">
            <a:spLocks noGrp="1"/>
          </p:cNvSpPr>
          <p:nvPr>
            <p:ph type="body" idx="1"/>
          </p:nvPr>
        </p:nvSpPr>
        <p:spPr>
          <a:xfrm>
            <a:off x="515939" y="3362325"/>
            <a:ext cx="5265736" cy="3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45288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age with image + colour">
  <p:cSld name="Divider page with image + colour">
    <p:bg>
      <p:bgPr>
        <a:solidFill>
          <a:schemeClr val="accen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9"/>
          <p:cNvSpPr/>
          <p:nvPr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9"/>
          <p:cNvSpPr txBox="1">
            <a:spLocks noGrp="1"/>
          </p:cNvSpPr>
          <p:nvPr>
            <p:ph type="title"/>
          </p:nvPr>
        </p:nvSpPr>
        <p:spPr>
          <a:xfrm>
            <a:off x="515938" y="1628775"/>
            <a:ext cx="6948488" cy="204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9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9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body" idx="1"/>
          </p:nvPr>
        </p:nvSpPr>
        <p:spPr>
          <a:xfrm>
            <a:off x="515938" y="1106807"/>
            <a:ext cx="6948487" cy="3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9"/>
          <p:cNvSpPr txBox="1">
            <a:spLocks noGrp="1"/>
          </p:cNvSpPr>
          <p:nvPr>
            <p:ph type="body" idx="2"/>
          </p:nvPr>
        </p:nvSpPr>
        <p:spPr>
          <a:xfrm>
            <a:off x="515938" y="3849732"/>
            <a:ext cx="6948487" cy="24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49"/>
          <p:cNvSpPr>
            <a:spLocks noGrp="1"/>
          </p:cNvSpPr>
          <p:nvPr>
            <p:ph type="pic" idx="3"/>
          </p:nvPr>
        </p:nvSpPr>
        <p:spPr>
          <a:xfrm>
            <a:off x="7680324" y="0"/>
            <a:ext cx="4511675" cy="68675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pic>
        <p:nvPicPr>
          <p:cNvPr id="96" name="Google Shape;9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23744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with image">
  <p:cSld name="Statement with image">
    <p:bg>
      <p:bgPr>
        <a:solidFill>
          <a:schemeClr val="accen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34523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" name="Google Shape;99;p50"/>
          <p:cNvSpPr txBox="1">
            <a:spLocks noGrp="1"/>
          </p:cNvSpPr>
          <p:nvPr>
            <p:ph type="title"/>
          </p:nvPr>
        </p:nvSpPr>
        <p:spPr>
          <a:xfrm>
            <a:off x="515937" y="1563688"/>
            <a:ext cx="11160125" cy="478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Font typeface="Arial"/>
              <a:buNone/>
              <a:defRPr sz="9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" name="Google Shape;10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9623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on colour">
  <p:cSld name="Statement on colour">
    <p:bg>
      <p:bgPr>
        <a:solidFill>
          <a:schemeClr val="accen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>
            <a:spLocks noGrp="1"/>
          </p:cNvSpPr>
          <p:nvPr>
            <p:ph type="title"/>
          </p:nvPr>
        </p:nvSpPr>
        <p:spPr>
          <a:xfrm>
            <a:off x="515937" y="1563688"/>
            <a:ext cx="11160125" cy="478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Font typeface="Arial"/>
              <a:buNone/>
              <a:defRPr sz="95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47455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on colour">
  <p:cSld name="Quote on colour"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2"/>
          <p:cNvSpPr txBox="1">
            <a:spLocks noGrp="1"/>
          </p:cNvSpPr>
          <p:nvPr>
            <p:ph type="title"/>
          </p:nvPr>
        </p:nvSpPr>
        <p:spPr>
          <a:xfrm>
            <a:off x="1595437" y="1988840"/>
            <a:ext cx="9001124" cy="210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body" idx="1"/>
          </p:nvPr>
        </p:nvSpPr>
        <p:spPr>
          <a:xfrm>
            <a:off x="1595438" y="4806838"/>
            <a:ext cx="9001124" cy="38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8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9" name="Google Shape;109;p52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5864077" y="1357963"/>
            <a:ext cx="463841" cy="35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11070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image + colour">
  <p:cSld name="Quote with image + colour">
    <p:bg>
      <p:bgPr>
        <a:solidFill>
          <a:schemeClr val="accen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3"/>
          <p:cNvSpPr/>
          <p:nvPr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3"/>
          <p:cNvSpPr/>
          <p:nvPr/>
        </p:nvSpPr>
        <p:spPr>
          <a:xfrm>
            <a:off x="0" y="1"/>
            <a:ext cx="11966894" cy="6246951"/>
          </a:xfrm>
          <a:custGeom>
            <a:avLst/>
            <a:gdLst/>
            <a:ahLst/>
            <a:cxnLst/>
            <a:rect l="l" t="t" r="r" b="b"/>
            <a:pathLst>
              <a:path w="11966894" h="6246951" extrusionOk="0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3"/>
          <p:cNvSpPr>
            <a:spLocks noGrp="1"/>
          </p:cNvSpPr>
          <p:nvPr>
            <p:ph type="pic" idx="2"/>
          </p:nvPr>
        </p:nvSpPr>
        <p:spPr>
          <a:xfrm>
            <a:off x="7680324" y="0"/>
            <a:ext cx="4511675" cy="68675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7" name="Google Shape;117;p53"/>
          <p:cNvSpPr txBox="1">
            <a:spLocks noGrp="1"/>
          </p:cNvSpPr>
          <p:nvPr>
            <p:ph type="title"/>
          </p:nvPr>
        </p:nvSpPr>
        <p:spPr>
          <a:xfrm>
            <a:off x="1203265" y="2619375"/>
            <a:ext cx="5521385" cy="316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1"/>
          </p:nvPr>
        </p:nvSpPr>
        <p:spPr>
          <a:xfrm>
            <a:off x="7970042" y="5407818"/>
            <a:ext cx="3512346" cy="38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8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78966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py text on colour">
  <p:cSld name="Copy text on colour">
    <p:bg>
      <p:bgPr>
        <a:solidFill>
          <a:schemeClr val="accen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4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4"/>
          <p:cNvSpPr txBox="1">
            <a:spLocks noGrp="1"/>
          </p:cNvSpPr>
          <p:nvPr>
            <p:ph type="body" idx="1"/>
          </p:nvPr>
        </p:nvSpPr>
        <p:spPr>
          <a:xfrm>
            <a:off x="515938" y="2241550"/>
            <a:ext cx="5472110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body" idx="2"/>
          </p:nvPr>
        </p:nvSpPr>
        <p:spPr>
          <a:xfrm>
            <a:off x="6203953" y="2241550"/>
            <a:ext cx="5472110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40849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text on white">
  <p:cSld name="Copy text on whit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5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5"/>
          <p:cNvSpPr txBox="1">
            <a:spLocks noGrp="1"/>
          </p:cNvSpPr>
          <p:nvPr>
            <p:ph type="body" idx="1"/>
          </p:nvPr>
        </p:nvSpPr>
        <p:spPr>
          <a:xfrm>
            <a:off x="515938" y="2241550"/>
            <a:ext cx="5472110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5"/>
          <p:cNvSpPr txBox="1">
            <a:spLocks noGrp="1"/>
          </p:cNvSpPr>
          <p:nvPr>
            <p:ph type="body" idx="2"/>
          </p:nvPr>
        </p:nvSpPr>
        <p:spPr>
          <a:xfrm>
            <a:off x="6203953" y="2241550"/>
            <a:ext cx="5472110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5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50991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 (Right) on white">
  <p:cSld name="Text + Image (Right) on whit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6"/>
          <p:cNvSpPr>
            <a:spLocks noGrp="1"/>
          </p:cNvSpPr>
          <p:nvPr>
            <p:ph type="pic" idx="2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34" name="Google Shape;134;p56"/>
          <p:cNvSpPr txBox="1">
            <a:spLocks noGrp="1"/>
          </p:cNvSpPr>
          <p:nvPr>
            <p:ph type="title"/>
          </p:nvPr>
        </p:nvSpPr>
        <p:spPr>
          <a:xfrm>
            <a:off x="515938" y="620714"/>
            <a:ext cx="4084638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6"/>
          <p:cNvSpPr txBox="1">
            <a:spLocks noGrp="1"/>
          </p:cNvSpPr>
          <p:nvPr>
            <p:ph type="body" idx="1"/>
          </p:nvPr>
        </p:nvSpPr>
        <p:spPr>
          <a:xfrm>
            <a:off x="515938" y="2241550"/>
            <a:ext cx="4084638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6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392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+ Image (Right) on colour">
  <p:cSld name="Text + Image (Right) on colour"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7"/>
          <p:cNvSpPr>
            <a:spLocks noGrp="1"/>
          </p:cNvSpPr>
          <p:nvPr>
            <p:ph type="pic" idx="2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39" name="Google Shape;139;p57"/>
          <p:cNvSpPr txBox="1">
            <a:spLocks noGrp="1"/>
          </p:cNvSpPr>
          <p:nvPr>
            <p:ph type="title"/>
          </p:nvPr>
        </p:nvSpPr>
        <p:spPr>
          <a:xfrm>
            <a:off x="515938" y="620714"/>
            <a:ext cx="4084638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7"/>
          <p:cNvSpPr txBox="1">
            <a:spLocks noGrp="1"/>
          </p:cNvSpPr>
          <p:nvPr>
            <p:ph type="body" idx="1"/>
          </p:nvPr>
        </p:nvSpPr>
        <p:spPr>
          <a:xfrm>
            <a:off x="515938" y="2241550"/>
            <a:ext cx="4084638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44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09DF5074-DED2-44C0-B749-00801ED59DEB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B7F110-7EB0-6BAA-2592-BAB9B1B9B0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0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D58E6C-677C-4740-9894-F329E61994D7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EF6D6D-6C71-32A7-2D20-CD96BCEEA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2730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+ Image (Left) on colour">
  <p:cSld name="Text + Image (Left) on colour">
    <p:bg>
      <p:bgPr>
        <a:solidFill>
          <a:schemeClr val="accen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8"/>
          <p:cNvSpPr txBox="1">
            <a:spLocks noGrp="1"/>
          </p:cNvSpPr>
          <p:nvPr>
            <p:ph type="title"/>
          </p:nvPr>
        </p:nvSpPr>
        <p:spPr>
          <a:xfrm>
            <a:off x="7689635" y="620714"/>
            <a:ext cx="398642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8"/>
          <p:cNvSpPr txBox="1">
            <a:spLocks noGrp="1"/>
          </p:cNvSpPr>
          <p:nvPr>
            <p:ph type="body" idx="1"/>
          </p:nvPr>
        </p:nvSpPr>
        <p:spPr>
          <a:xfrm>
            <a:off x="7689635" y="2231827"/>
            <a:ext cx="3986427" cy="411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8"/>
          <p:cNvSpPr txBox="1">
            <a:spLocks noGrp="1"/>
          </p:cNvSpPr>
          <p:nvPr>
            <p:ph type="body" idx="2"/>
          </p:nvPr>
        </p:nvSpPr>
        <p:spPr>
          <a:xfrm>
            <a:off x="7689635" y="275183"/>
            <a:ext cx="3986427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8"/>
          <p:cNvSpPr>
            <a:spLocks noGrp="1"/>
          </p:cNvSpPr>
          <p:nvPr>
            <p:ph type="pic" idx="3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  <p:pic>
        <p:nvPicPr>
          <p:cNvPr id="148" name="Google Shape;148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57144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2 Images">
  <p:cSld name="Text + 2 Image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9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9"/>
          <p:cNvSpPr txBox="1">
            <a:spLocks noGrp="1"/>
          </p:cNvSpPr>
          <p:nvPr>
            <p:ph type="body" idx="1"/>
          </p:nvPr>
        </p:nvSpPr>
        <p:spPr>
          <a:xfrm>
            <a:off x="515938" y="4324350"/>
            <a:ext cx="5472042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9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9"/>
          <p:cNvSpPr txBox="1">
            <a:spLocks noGrp="1"/>
          </p:cNvSpPr>
          <p:nvPr>
            <p:ph type="body" idx="3"/>
          </p:nvPr>
        </p:nvSpPr>
        <p:spPr>
          <a:xfrm>
            <a:off x="6204020" y="4324350"/>
            <a:ext cx="5472042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9"/>
          <p:cNvSpPr>
            <a:spLocks noGrp="1"/>
          </p:cNvSpPr>
          <p:nvPr>
            <p:ph type="pic" idx="4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56" name="Google Shape;156;p59"/>
          <p:cNvSpPr>
            <a:spLocks noGrp="1"/>
          </p:cNvSpPr>
          <p:nvPr>
            <p:ph type="pic" idx="5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18791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3 Images">
  <p:cSld name="Text + 3 Image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0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0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0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0"/>
          <p:cNvSpPr txBox="1">
            <a:spLocks noGrp="1"/>
          </p:cNvSpPr>
          <p:nvPr>
            <p:ph type="body" idx="1"/>
          </p:nvPr>
        </p:nvSpPr>
        <p:spPr>
          <a:xfrm>
            <a:off x="515938" y="4324350"/>
            <a:ext cx="3564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60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60"/>
          <p:cNvSpPr>
            <a:spLocks noGrp="1"/>
          </p:cNvSpPr>
          <p:nvPr>
            <p:ph type="pic" idx="3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64" name="Google Shape;164;p60"/>
          <p:cNvSpPr txBox="1">
            <a:spLocks noGrp="1"/>
          </p:cNvSpPr>
          <p:nvPr>
            <p:ph type="body" idx="4"/>
          </p:nvPr>
        </p:nvSpPr>
        <p:spPr>
          <a:xfrm>
            <a:off x="4314001" y="4324350"/>
            <a:ext cx="3564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60"/>
          <p:cNvSpPr txBox="1">
            <a:spLocks noGrp="1"/>
          </p:cNvSpPr>
          <p:nvPr>
            <p:ph type="body" idx="5"/>
          </p:nvPr>
        </p:nvSpPr>
        <p:spPr>
          <a:xfrm>
            <a:off x="8112064" y="4324350"/>
            <a:ext cx="3564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60"/>
          <p:cNvSpPr>
            <a:spLocks noGrp="1"/>
          </p:cNvSpPr>
          <p:nvPr>
            <p:ph type="pic" idx="6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67" name="Google Shape;167;p60"/>
          <p:cNvSpPr>
            <a:spLocks noGrp="1"/>
          </p:cNvSpPr>
          <p:nvPr>
            <p:ph type="pic" idx="7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83947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4 Images">
  <p:cSld name="Text + 4 Image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1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1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1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1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3" name="Google Shape;173;p61"/>
          <p:cNvSpPr txBox="1">
            <a:spLocks noGrp="1"/>
          </p:cNvSpPr>
          <p:nvPr>
            <p:ph type="body" idx="1"/>
          </p:nvPr>
        </p:nvSpPr>
        <p:spPr>
          <a:xfrm>
            <a:off x="515938" y="4324350"/>
            <a:ext cx="2628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61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1"/>
          <p:cNvSpPr txBox="1">
            <a:spLocks noGrp="1"/>
          </p:cNvSpPr>
          <p:nvPr>
            <p:ph type="body" idx="3"/>
          </p:nvPr>
        </p:nvSpPr>
        <p:spPr>
          <a:xfrm>
            <a:off x="3359979" y="4324350"/>
            <a:ext cx="2628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61"/>
          <p:cNvSpPr txBox="1">
            <a:spLocks noGrp="1"/>
          </p:cNvSpPr>
          <p:nvPr>
            <p:ph type="body" idx="4"/>
          </p:nvPr>
        </p:nvSpPr>
        <p:spPr>
          <a:xfrm>
            <a:off x="6204020" y="4324350"/>
            <a:ext cx="2628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61"/>
          <p:cNvSpPr txBox="1">
            <a:spLocks noGrp="1"/>
          </p:cNvSpPr>
          <p:nvPr>
            <p:ph type="body" idx="5"/>
          </p:nvPr>
        </p:nvSpPr>
        <p:spPr>
          <a:xfrm>
            <a:off x="9048062" y="4324350"/>
            <a:ext cx="2628000" cy="202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marL="914400" lvl="1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2pPr>
            <a:lvl3pPr marL="1371600" lvl="2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3pPr>
            <a:lvl4pPr marL="1828800" lvl="3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4pPr>
            <a:lvl5pPr marL="2286000" lvl="4" indent="-33020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61"/>
          <p:cNvSpPr>
            <a:spLocks noGrp="1"/>
          </p:cNvSpPr>
          <p:nvPr>
            <p:ph type="pic" idx="6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79" name="Google Shape;179;p61"/>
          <p:cNvSpPr>
            <a:spLocks noGrp="1"/>
          </p:cNvSpPr>
          <p:nvPr>
            <p:ph type="pic" idx="7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80" name="Google Shape;180;p61"/>
          <p:cNvSpPr>
            <a:spLocks noGrp="1"/>
          </p:cNvSpPr>
          <p:nvPr>
            <p:ph type="pic" idx="8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181" name="Google Shape;181;p61"/>
          <p:cNvSpPr>
            <a:spLocks noGrp="1"/>
          </p:cNvSpPr>
          <p:nvPr>
            <p:ph type="pic" idx="9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58602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py text on colour">
  <p:cSld name="1_Copy text on colour">
    <p:bg>
      <p:bgPr>
        <a:solidFill>
          <a:schemeClr val="accen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2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2"/>
          <p:cNvSpPr txBox="1">
            <a:spLocks noGrp="1"/>
          </p:cNvSpPr>
          <p:nvPr>
            <p:ph type="body" idx="1"/>
          </p:nvPr>
        </p:nvSpPr>
        <p:spPr>
          <a:xfrm>
            <a:off x="515938" y="2241550"/>
            <a:ext cx="5472110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−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62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62"/>
          <p:cNvSpPr>
            <a:spLocks noGrp="1"/>
          </p:cNvSpPr>
          <p:nvPr>
            <p:ph type="chart" idx="3"/>
          </p:nvPr>
        </p:nvSpPr>
        <p:spPr>
          <a:xfrm>
            <a:off x="6203953" y="2241550"/>
            <a:ext cx="5472109" cy="390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7" name="Google Shape;18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40551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only">
  <p:cSld name="Headline 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3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3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1323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utro page on colour">
  <p:cSld name="Outro page on colour">
    <p:bg>
      <p:bgPr>
        <a:solidFill>
          <a:schemeClr val="accen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4"/>
          <p:cNvSpPr txBox="1">
            <a:spLocks noGrp="1"/>
          </p:cNvSpPr>
          <p:nvPr>
            <p:ph type="title"/>
          </p:nvPr>
        </p:nvSpPr>
        <p:spPr>
          <a:xfrm>
            <a:off x="515937" y="3825240"/>
            <a:ext cx="11160125" cy="10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4"/>
          <p:cNvSpPr txBox="1">
            <a:spLocks noGrp="1"/>
          </p:cNvSpPr>
          <p:nvPr>
            <p:ph type="body" idx="1"/>
          </p:nvPr>
        </p:nvSpPr>
        <p:spPr>
          <a:xfrm>
            <a:off x="515938" y="5463540"/>
            <a:ext cx="11160124" cy="29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4"/>
          <p:cNvSpPr txBox="1">
            <a:spLocks noGrp="1"/>
          </p:cNvSpPr>
          <p:nvPr>
            <p:ph type="body" idx="2"/>
          </p:nvPr>
        </p:nvSpPr>
        <p:spPr>
          <a:xfrm>
            <a:off x="515938" y="5783351"/>
            <a:ext cx="11160124" cy="29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6" name="Google Shape;196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6" y="1184288"/>
            <a:ext cx="2590874" cy="86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24569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PORT_Copy text on white">
  <p:cSld name="REPORT_Copy text on whit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5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5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65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5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3" name="Google Shape;203;p65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65"/>
          <p:cNvSpPr txBox="1">
            <a:spLocks noGrp="1"/>
          </p:cNvSpPr>
          <p:nvPr>
            <p:ph type="body" idx="2"/>
          </p:nvPr>
        </p:nvSpPr>
        <p:spPr>
          <a:xfrm>
            <a:off x="515938" y="1390651"/>
            <a:ext cx="11160125" cy="49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1712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PORT_Copy text on colour">
  <p:cSld name="REPORT_Copy text on colour">
    <p:bg>
      <p:bgPr>
        <a:solidFill>
          <a:schemeClr val="accen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6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6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66"/>
          <p:cNvSpPr txBox="1">
            <a:spLocks noGrp="1"/>
          </p:cNvSpPr>
          <p:nvPr>
            <p:ph type="body" idx="2"/>
          </p:nvPr>
        </p:nvSpPr>
        <p:spPr>
          <a:xfrm>
            <a:off x="515938" y="1390651"/>
            <a:ext cx="11160125" cy="49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9" name="Google Shape;20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61614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PORT_Copy text on white (2 columns)">
  <p:cSld name="REPORT_Copy text on white (2 columns)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7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7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7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7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6" name="Google Shape;216;p67"/>
          <p:cNvSpPr txBox="1">
            <a:spLocks noGrp="1"/>
          </p:cNvSpPr>
          <p:nvPr>
            <p:ph type="body" idx="1"/>
          </p:nvPr>
        </p:nvSpPr>
        <p:spPr>
          <a:xfrm>
            <a:off x="515938" y="1390651"/>
            <a:ext cx="5472110" cy="495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67"/>
          <p:cNvSpPr txBox="1">
            <a:spLocks noGrp="1"/>
          </p:cNvSpPr>
          <p:nvPr>
            <p:ph type="body" idx="2"/>
          </p:nvPr>
        </p:nvSpPr>
        <p:spPr>
          <a:xfrm>
            <a:off x="6203953" y="1390651"/>
            <a:ext cx="5472110" cy="495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7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335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2FC0-260A-45B0-A7CF-690648E3CE8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88597371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PORT_Text + Image (Right) on white">
  <p:cSld name="REPORT_Text + Image (Right) on whit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8"/>
          <p:cNvSpPr>
            <a:spLocks noGrp="1"/>
          </p:cNvSpPr>
          <p:nvPr>
            <p:ph type="pic" idx="2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221" name="Google Shape;221;p68"/>
          <p:cNvSpPr txBox="1">
            <a:spLocks noGrp="1"/>
          </p:cNvSpPr>
          <p:nvPr>
            <p:ph type="title"/>
          </p:nvPr>
        </p:nvSpPr>
        <p:spPr>
          <a:xfrm>
            <a:off x="515938" y="620714"/>
            <a:ext cx="4084638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8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68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8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5" name="Google Shape;225;p68"/>
          <p:cNvSpPr txBox="1">
            <a:spLocks noGrp="1"/>
          </p:cNvSpPr>
          <p:nvPr>
            <p:ph type="body" idx="1"/>
          </p:nvPr>
        </p:nvSpPr>
        <p:spPr>
          <a:xfrm>
            <a:off x="515938" y="1376363"/>
            <a:ext cx="4084638" cy="496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68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22753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PORT_Text + Image (Right) on colour">
  <p:cSld name="REPORT_Text + Image (Right) on colour">
    <p:bg>
      <p:bgPr>
        <a:solidFill>
          <a:schemeClr val="accen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9"/>
          <p:cNvSpPr>
            <a:spLocks noGrp="1"/>
          </p:cNvSpPr>
          <p:nvPr>
            <p:ph type="pic" idx="2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9"/>
          <p:cNvSpPr txBox="1">
            <a:spLocks noGrp="1"/>
          </p:cNvSpPr>
          <p:nvPr>
            <p:ph type="title"/>
          </p:nvPr>
        </p:nvSpPr>
        <p:spPr>
          <a:xfrm>
            <a:off x="515938" y="620714"/>
            <a:ext cx="4084638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9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9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9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3" name="Google Shape;233;p69"/>
          <p:cNvSpPr txBox="1">
            <a:spLocks noGrp="1"/>
          </p:cNvSpPr>
          <p:nvPr>
            <p:ph type="body" idx="1"/>
          </p:nvPr>
        </p:nvSpPr>
        <p:spPr>
          <a:xfrm>
            <a:off x="515938" y="1376363"/>
            <a:ext cx="4084638" cy="496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69"/>
          <p:cNvSpPr txBox="1">
            <a:spLocks noGrp="1"/>
          </p:cNvSpPr>
          <p:nvPr>
            <p:ph type="body" idx="3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5" name="Google Shape;23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85881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PORT_Text + Diagram on white">
  <p:cSld name="REPORT_Text + Diagram on whit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0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70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70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0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1" name="Google Shape;241;p70"/>
          <p:cNvSpPr txBox="1">
            <a:spLocks noGrp="1"/>
          </p:cNvSpPr>
          <p:nvPr>
            <p:ph type="body" idx="1"/>
          </p:nvPr>
        </p:nvSpPr>
        <p:spPr>
          <a:xfrm>
            <a:off x="515938" y="1376364"/>
            <a:ext cx="5472110" cy="496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70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70"/>
          <p:cNvSpPr>
            <a:spLocks noGrp="1"/>
          </p:cNvSpPr>
          <p:nvPr>
            <p:ph type="chart" idx="3"/>
          </p:nvPr>
        </p:nvSpPr>
        <p:spPr>
          <a:xfrm>
            <a:off x="6203953" y="1390651"/>
            <a:ext cx="5472109" cy="475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70"/>
          <p:cNvSpPr txBox="1">
            <a:spLocks noGrp="1"/>
          </p:cNvSpPr>
          <p:nvPr>
            <p:ph type="body" idx="4"/>
          </p:nvPr>
        </p:nvSpPr>
        <p:spPr>
          <a:xfrm>
            <a:off x="6203949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25621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PORT_Text + Diagram on colour">
  <p:cSld name="REPORT_Text + Diagram on colour">
    <p:bg>
      <p:bgPr>
        <a:solidFill>
          <a:schemeClr val="accen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1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71"/>
          <p:cNvSpPr txBox="1">
            <a:spLocks noGrp="1"/>
          </p:cNvSpPr>
          <p:nvPr>
            <p:ph type="body" idx="1"/>
          </p:nvPr>
        </p:nvSpPr>
        <p:spPr>
          <a:xfrm>
            <a:off x="515938" y="1376364"/>
            <a:ext cx="5472110" cy="496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71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71"/>
          <p:cNvSpPr>
            <a:spLocks noGrp="1"/>
          </p:cNvSpPr>
          <p:nvPr>
            <p:ph type="chart" idx="3"/>
          </p:nvPr>
        </p:nvSpPr>
        <p:spPr>
          <a:xfrm>
            <a:off x="6203953" y="1390651"/>
            <a:ext cx="5472109" cy="475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71"/>
          <p:cNvSpPr txBox="1">
            <a:spLocks noGrp="1"/>
          </p:cNvSpPr>
          <p:nvPr>
            <p:ph type="body" idx="4"/>
          </p:nvPr>
        </p:nvSpPr>
        <p:spPr>
          <a:xfrm>
            <a:off x="6203949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1" name="Google Shape;251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11142" y="6418575"/>
            <a:ext cx="330000" cy="2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01875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PORT_Two diagrams">
  <p:cSld name="REPORT_Two diagram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2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72"/>
          <p:cNvSpPr txBox="1">
            <a:spLocks noGrp="1"/>
          </p:cNvSpPr>
          <p:nvPr>
            <p:ph type="dt" idx="10"/>
          </p:nvPr>
        </p:nvSpPr>
        <p:spPr>
          <a:xfrm>
            <a:off x="6096000" y="6645797"/>
            <a:ext cx="4246500" cy="1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2"/>
          <p:cNvSpPr txBox="1">
            <a:spLocks noGrp="1"/>
          </p:cNvSpPr>
          <p:nvPr>
            <p:ph type="ftr" idx="11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72"/>
          <p:cNvSpPr txBox="1">
            <a:spLocks noGrp="1"/>
          </p:cNvSpPr>
          <p:nvPr>
            <p:ph type="sldNum" idx="12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8" name="Google Shape;258;p72"/>
          <p:cNvSpPr txBox="1">
            <a:spLocks noGrp="1"/>
          </p:cNvSpPr>
          <p:nvPr>
            <p:ph type="body" idx="1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72"/>
          <p:cNvSpPr>
            <a:spLocks noGrp="1"/>
          </p:cNvSpPr>
          <p:nvPr>
            <p:ph type="chart" idx="2"/>
          </p:nvPr>
        </p:nvSpPr>
        <p:spPr>
          <a:xfrm>
            <a:off x="6203953" y="1390651"/>
            <a:ext cx="5472109" cy="475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72"/>
          <p:cNvSpPr txBox="1">
            <a:spLocks noGrp="1"/>
          </p:cNvSpPr>
          <p:nvPr>
            <p:ph type="body" idx="3"/>
          </p:nvPr>
        </p:nvSpPr>
        <p:spPr>
          <a:xfrm>
            <a:off x="6203949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72"/>
          <p:cNvSpPr>
            <a:spLocks noGrp="1"/>
          </p:cNvSpPr>
          <p:nvPr>
            <p:ph type="chart" idx="4"/>
          </p:nvPr>
        </p:nvSpPr>
        <p:spPr>
          <a:xfrm>
            <a:off x="515942" y="1390651"/>
            <a:ext cx="5472109" cy="475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72"/>
          <p:cNvSpPr txBox="1">
            <a:spLocks noGrp="1"/>
          </p:cNvSpPr>
          <p:nvPr>
            <p:ph type="body" idx="5"/>
          </p:nvPr>
        </p:nvSpPr>
        <p:spPr>
          <a:xfrm>
            <a:off x="515938" y="6149340"/>
            <a:ext cx="5472113" cy="2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205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82B5B0-A844-4C42-B9CB-F7F697A93B0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2DD15A9-DC3A-FF7E-8498-C68B95BB8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70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E41-E5A4-4EED-8B27-BD594636FBE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757583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231DCA-D8A1-4A83-BC82-2481815DE0B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FC3E11-653F-0774-CAE2-ED2EDAB30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86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7E22-C2DB-49C1-AF33-C87CF0BC677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197860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D92B2F-65B1-4BF7-AC6D-5BC3A2119EB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3A07DF-AC47-33D6-5E46-393D44364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14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801C-8694-4EB8-B3AB-806B1936DF24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910177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23D-5494-486C-99C5-8D3D4EC2FCD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27420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/ Title, base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Header">
            <a:extLst>
              <a:ext uri="{FF2B5EF4-FFF2-40B4-BE49-F238E27FC236}">
                <a16:creationId xmlns:a16="http://schemas.microsoft.com/office/drawing/2014/main" id="{4E7DB10B-B766-4A3C-BABF-17B2D91DB2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2000"/>
            <a:ext cx="11299088" cy="715669"/>
          </a:xfrm>
        </p:spPr>
        <p:txBody>
          <a:bodyPr/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11" name="Base &amp; Source">
            <a:extLst>
              <a:ext uri="{FF2B5EF4-FFF2-40B4-BE49-F238E27FC236}">
                <a16:creationId xmlns:a16="http://schemas.microsoft.com/office/drawing/2014/main" id="{C52F8B06-1F56-44E1-9BCB-34E6B05490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97" y="5954400"/>
            <a:ext cx="10584000" cy="12670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3350" indent="0">
              <a:buNone/>
              <a:defRPr/>
            </a:lvl2pPr>
            <a:lvl3pPr marL="542925" indent="0">
              <a:buNone/>
              <a:defRPr/>
            </a:lvl3pPr>
            <a:lvl4pPr marL="758825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GB"/>
              <a:t>Base and source info (delete if not necessary)</a:t>
            </a:r>
          </a:p>
        </p:txBody>
      </p:sp>
      <p:sp>
        <p:nvSpPr>
          <p:cNvPr id="10" name="Name 1">
            <a:extLst>
              <a:ext uri="{FF2B5EF4-FFF2-40B4-BE49-F238E27FC236}">
                <a16:creationId xmlns:a16="http://schemas.microsoft.com/office/drawing/2014/main" id="{C0558343-F9DE-29C6-D1CF-957BCCF6F8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00" y="1627200"/>
            <a:ext cx="5451936" cy="2217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cs-CZ"/>
              <a:t>TITLE</a:t>
            </a:r>
            <a:endParaRPr lang="en-GB"/>
          </a:p>
        </p:txBody>
      </p:sp>
      <p:sp>
        <p:nvSpPr>
          <p:cNvPr id="12" name="Chart / Diagram">
            <a:extLst>
              <a:ext uri="{FF2B5EF4-FFF2-40B4-BE49-F238E27FC236}">
                <a16:creationId xmlns:a16="http://schemas.microsoft.com/office/drawing/2014/main" id="{35EBB7AF-A12B-607A-2284-6480692A73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0000" y="2019600"/>
            <a:ext cx="5451937" cy="3780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Insert diagram or visual content here</a:t>
            </a:r>
          </a:p>
        </p:txBody>
      </p:sp>
      <p:sp>
        <p:nvSpPr>
          <p:cNvPr id="13" name="Name 1">
            <a:extLst>
              <a:ext uri="{FF2B5EF4-FFF2-40B4-BE49-F238E27FC236}">
                <a16:creationId xmlns:a16="http://schemas.microsoft.com/office/drawing/2014/main" id="{A5E6629D-D413-E417-B6FD-F641FBBA7B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7151" y="1627200"/>
            <a:ext cx="5451936" cy="2217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cs-CZ"/>
              <a:t>TITLE</a:t>
            </a:r>
            <a:endParaRPr lang="en-GB"/>
          </a:p>
        </p:txBody>
      </p:sp>
      <p:sp>
        <p:nvSpPr>
          <p:cNvPr id="14" name="Chart / Diagram">
            <a:extLst>
              <a:ext uri="{FF2B5EF4-FFF2-40B4-BE49-F238E27FC236}">
                <a16:creationId xmlns:a16="http://schemas.microsoft.com/office/drawing/2014/main" id="{B39FD10D-48EA-1CBF-3B4D-B3BD4F172E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297151" y="2019600"/>
            <a:ext cx="5451937" cy="3780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Insert diagram or visual content here</a:t>
            </a:r>
          </a:p>
        </p:txBody>
      </p:sp>
    </p:spTree>
    <p:extLst>
      <p:ext uri="{BB962C8B-B14F-4D97-AF65-F5344CB8AC3E}">
        <p14:creationId xmlns:p14="http://schemas.microsoft.com/office/powerpoint/2010/main" val="37579897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95B0-A5B4-4C77-9EA7-D0E74088C8D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22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copy text on white">
  <p:cSld name="1_Big copy text on whi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515937" y="2241550"/>
            <a:ext cx="6948487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2pPr>
            <a:lvl3pPr marL="1371600" lvl="2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3pPr>
            <a:lvl4pPr marL="1828800" lvl="3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4pPr>
            <a:lvl5pPr marL="2286000" lvl="4" indent="-3810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2"/>
          </p:nvPr>
        </p:nvSpPr>
        <p:spPr>
          <a:xfrm>
            <a:off x="515938" y="275183"/>
            <a:ext cx="11160124" cy="23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001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BD30E42C-3362-40A2-87CD-92AC2619FF8C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4016441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8893DFF0-923D-4DB6-B907-D3F0B738E8F9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9C181B-04FD-B059-4149-DF3D210F4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B68DF93E-8EA5-4B7D-ABC1-70B0F794E823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A4D93B-B464-2E6C-0224-976802619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18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F288C4-E642-DBD8-A588-82776C2DF8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05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14F04C1D-5F7F-4956-B26C-96D2DBA2C381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1434939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18C2670A-05E0-4BF8-89FB-E5B90B31B4DC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FF728B-3DD0-D1BC-20F0-896F1B894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4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775C1F6A-64DE-43BC-B81E-42DAAE22105A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A56708-39BF-C41F-65A9-7F51926FB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6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F5394-386F-4354-BDEC-A7BDCF518A9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590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73CCEF-E4E0-45CF-9605-9CE616377CB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0FEF09-40D1-160E-0EDC-DAE26C7F2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6CB884-3B53-4855-8E7C-BB2391D23ED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AA1ECC-43E7-89C6-126A-23D615241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76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8B2DB6-FF2D-4108-A826-574996AEF9D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23E28B-36CE-AFCF-947C-45B565519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CCF48C-084D-4422-B0D0-F2748EF1AF6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93F53B-9620-78D7-18C5-6E52052EE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D91A9D-424D-48D9-8CC2-A5E3451E29F5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65162C-D897-6A4C-4596-27B244AE5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3A4AFE-F180-4E95-AE44-55C584329E2E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0A5921-A468-AEAA-B83B-27B5F0FB0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C11A26-A26B-4AB3-826B-1652C2B5907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0B7CFC-AFE5-F89D-700B-1B01A3CE4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76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4D9E3-0DA5-4B76-9637-B9CCC32709A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FA5258-220F-50CD-8FB5-08541A74C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95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8E960A-78A3-4124-B3FB-194A6CBC3F3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E14C13-6665-25E0-CEDD-A55362B1A5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5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790F-1A05-45C3-A73C-01623498821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579721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53F6B-5E0D-42BB-811B-60C46614E7A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72F40D-2D67-41B7-93DB-71C551226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1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EDBF-1488-4342-9BA5-35AA0A02313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309412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B51413-4308-48A5-B39E-CA3DB0350D1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683291-5C1E-5A3F-37C1-FE9B75D42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3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1025-FBB2-48DD-BCEC-47C5810E4C4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218807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909F59-0AA5-412F-AA22-189FF1E58DBE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F581A5D-06AE-5088-6DE1-9A60D4E175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27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DD44-FE79-4917-BE88-98C951CE554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419980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6C4478-009B-46BD-8308-344638EF47E8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C469576-F7A8-C23B-3831-E1760A7C8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1A739-EE77-46DE-8C87-28D4F3E3DA2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212363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0819-FB70-400E-AC30-276D6074F33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2595147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392-F8AA-48E6-9099-F41B32C3915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9578181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py text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ECC3D4-95A3-4B38-B36C-1571920403B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7ADC4F1-E2E4-B165-DDC0-955685F87E8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D76016-45FF-62C5-3F71-E817DA00A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3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DA81-26CB-4F4B-A462-36B017A85DE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89553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A1312-4A3C-4AC4-A371-91605FA96CA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4878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54F824-7EA6-4A62-AB65-91525D1DAF2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3243B7-F512-8453-2D3D-F8740ECE3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160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C1F02-DCF5-4D3E-8F40-7C5BC65D2CB9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88591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63A2-BFA6-416A-980E-AD6FAF6DD3AE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73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CC9313-6660-F61A-8923-4D335D6B4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43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981F-B43F-4889-A575-1D1A8E8F379D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15401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293437-85BF-4BC3-8EF7-F9965B5B967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287A6D-729C-A7D5-1710-31FC3B817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6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5B1C9-7635-4A35-9AC5-72100FF7A711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652379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738A5-F30D-4F2F-A774-B74844483AC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129BF3-5ECD-4D82-FE69-DA32D501B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0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D0BA-39A7-4A71-A169-E84E4E1C220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4928904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AE3B29-19AB-48D6-9F0D-1F689BCE788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613813-3BD1-073A-BE84-C4FCE2BB3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260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BCAA-0CE6-4A3E-84A8-26F600FCA5F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3546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73758E-B82F-46BF-B047-D59D31C89589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DA895D-0F8F-578D-B638-039EB1EF2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7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4E0431-539F-4FC5-A315-3CA4E4908AD9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F92761-8B1D-0E3E-F630-A4A42CB30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7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E92-E43B-4A22-8506-30D52749FF06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cs-CZ"/>
              <a:t>Kliknutím na ikonu přidáte graf.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281221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ort 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4AD-EA81-454C-AC47-F4C53D7F6982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15937" y="2781300"/>
            <a:ext cx="11160126" cy="33680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diagram by clicking on 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29" y="6149340"/>
            <a:ext cx="11160134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/>
              <a:t>Caption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66390F2-C6C1-B6A7-D976-EBC435E22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7" y="1743076"/>
            <a:ext cx="11160125" cy="8572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510221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BE381126-C2FD-4EB1-83BF-80966D547FAD}" type="datetime1">
              <a:rPr lang="cs-CZ" smtClean="0"/>
              <a:pPr algn="l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</p:spTree>
    <p:extLst>
      <p:ext uri="{BB962C8B-B14F-4D97-AF65-F5344CB8AC3E}">
        <p14:creationId xmlns:p14="http://schemas.microsoft.com/office/powerpoint/2010/main" val="10785593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AE9D041E-10E9-40D5-8B84-3E34AE9FD5CC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C574EE-A57E-F404-34B5-4CD5F6E75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49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fld id="{535E974D-56B5-4C12-8E61-8AEDC1CB9D15}" type="datetime1">
              <a:rPr lang="cs-CZ" smtClean="0"/>
              <a:t>26.11.2025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F70C39-5085-B863-47ED-8C2A2C369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6" y="1184288"/>
            <a:ext cx="2590874" cy="8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6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DE0A-5FBD-413B-A93D-1EEB77FC686B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/>
              <a:t>Topic (for sub-topics increase the indent)</a:t>
            </a:r>
          </a:p>
          <a:p>
            <a:pPr lvl="1"/>
            <a:r>
              <a:rPr lang="en-GB"/>
              <a:t>Sub-topic 1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70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17B05A-4B7C-4369-8B50-BAB38B7D2A9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1BED40-ACE4-081A-0818-9E1B8A931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5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6D4EA5-26FA-415B-B96F-584586321FE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</a:t>
            </a:r>
            <a:r>
              <a:rPr lang="en-GB" err="1"/>
              <a:t>Topline</a:t>
            </a:r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E1D45D-E6F3-3380-F901-ECDCDEDE8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E81B39-7062-4E5A-8E2D-0D58873485E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8737B0-F2D3-4B34-F1ED-E3DB376A8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F00656-BA4C-4E36-A92C-2B5F8E0955C0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FC9206-190B-D6B6-0D22-3B805E0DE0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22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2B83FB-B7BE-417A-9A36-8BCCC4DD96DA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56C420-2D9E-E66C-0A26-BCC154BE3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167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C42F4D-4C84-45DF-8DEB-2A5B865F7D19}" type="datetime1">
              <a:rPr lang="cs-CZ" smtClean="0"/>
              <a:t>26.11.2025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C3CEE2-0BD2-C2C1-5042-CE601B17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62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65CB75-8FEC-4586-A6F0-CABAA18F1F65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1DC2D5-9F62-B114-7908-6BAA38071C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6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F323F2-6746-4673-BE47-3571EFF12CBF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905A24-5A8F-4C32-B1D5-5D625772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03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4045EB-F06A-4CCF-B61E-FC339C897B93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154EF6-161B-14BC-257D-D051AAFB4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82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E7C9-91A3-41EB-BD44-41606E63F1EC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12214937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3CBCFF-DBD5-40CB-B536-4AA112B8450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D3DC47-9B8D-94E3-7FFB-BC40D6804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67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B968-E68A-411C-95E6-2DEE386CEF80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9909651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5FED-9AB1-4AA0-B9BE-FDB4CA81B17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</p:spTree>
    <p:extLst>
      <p:ext uri="{BB962C8B-B14F-4D97-AF65-F5344CB8AC3E}">
        <p14:creationId xmlns:p14="http://schemas.microsoft.com/office/powerpoint/2010/main" val="2070372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A72884-C774-44F8-A79C-E31491D2331A}" type="datetime1">
              <a:rPr lang="cs-CZ" smtClean="0"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4B9941-1B65-3A72-EEB4-5437B3614A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9" Type="http://schemas.openxmlformats.org/officeDocument/2006/relationships/theme" Target="../theme/theme6.xml"/><Relationship Id="rId21" Type="http://schemas.openxmlformats.org/officeDocument/2006/relationships/slideLayout" Target="../slideLayouts/slideLayout179.xml"/><Relationship Id="rId34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191.xml"/><Relationship Id="rId38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190.xml"/><Relationship Id="rId37" Type="http://schemas.openxmlformats.org/officeDocument/2006/relationships/slideLayout" Target="../slideLayouts/slideLayout195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188.xml"/><Relationship Id="rId35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9" Type="http://schemas.openxmlformats.org/officeDocument/2006/relationships/theme" Target="../theme/theme7.xml"/><Relationship Id="rId21" Type="http://schemas.openxmlformats.org/officeDocument/2006/relationships/slideLayout" Target="../slideLayouts/slideLayout217.xml"/><Relationship Id="rId34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38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37" Type="http://schemas.openxmlformats.org/officeDocument/2006/relationships/slideLayout" Target="../slideLayouts/slideLayout233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36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73.xml"/><Relationship Id="rId21" Type="http://schemas.openxmlformats.org/officeDocument/2006/relationships/slideLayout" Target="../slideLayouts/slideLayout255.xml"/><Relationship Id="rId34" Type="http://schemas.openxmlformats.org/officeDocument/2006/relationships/slideLayout" Target="../slideLayouts/slideLayout268.xml"/><Relationship Id="rId42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63.xml"/><Relationship Id="rId41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32" Type="http://schemas.openxmlformats.org/officeDocument/2006/relationships/slideLayout" Target="../slideLayouts/slideLayout266.xml"/><Relationship Id="rId37" Type="http://schemas.openxmlformats.org/officeDocument/2006/relationships/slideLayout" Target="../slideLayouts/slideLayout271.xml"/><Relationship Id="rId40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36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31" Type="http://schemas.openxmlformats.org/officeDocument/2006/relationships/slideLayout" Target="../slideLayouts/slideLayout265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slideLayout" Target="../slideLayouts/slideLayout264.xml"/><Relationship Id="rId35" Type="http://schemas.openxmlformats.org/officeDocument/2006/relationships/slideLayout" Target="../slideLayouts/slideLayout269.xml"/><Relationship Id="rId43" Type="http://schemas.openxmlformats.org/officeDocument/2006/relationships/theme" Target="../theme/theme8.xml"/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33" Type="http://schemas.openxmlformats.org/officeDocument/2006/relationships/slideLayout" Target="../slideLayouts/slideLayout267.xml"/><Relationship Id="rId38" Type="http://schemas.openxmlformats.org/officeDocument/2006/relationships/slideLayout" Target="../slideLayouts/slideLayout27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26" Type="http://schemas.openxmlformats.org/officeDocument/2006/relationships/slideLayout" Target="../slideLayouts/slideLayout302.xml"/><Relationship Id="rId39" Type="http://schemas.openxmlformats.org/officeDocument/2006/relationships/theme" Target="../theme/theme9.xml"/><Relationship Id="rId21" Type="http://schemas.openxmlformats.org/officeDocument/2006/relationships/slideLayout" Target="../slideLayouts/slideLayout297.xml"/><Relationship Id="rId34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29" Type="http://schemas.openxmlformats.org/officeDocument/2006/relationships/slideLayout" Target="../slideLayouts/slideLayout305.xml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24" Type="http://schemas.openxmlformats.org/officeDocument/2006/relationships/slideLayout" Target="../slideLayouts/slideLayout300.xml"/><Relationship Id="rId32" Type="http://schemas.openxmlformats.org/officeDocument/2006/relationships/slideLayout" Target="../slideLayouts/slideLayout308.xml"/><Relationship Id="rId37" Type="http://schemas.openxmlformats.org/officeDocument/2006/relationships/slideLayout" Target="../slideLayouts/slideLayout313.xml"/><Relationship Id="rId40" Type="http://schemas.openxmlformats.org/officeDocument/2006/relationships/image" Target="../media/image8.png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slideLayout" Target="../slideLayouts/slideLayout299.xml"/><Relationship Id="rId28" Type="http://schemas.openxmlformats.org/officeDocument/2006/relationships/slideLayout" Target="../slideLayouts/slideLayout304.xml"/><Relationship Id="rId36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31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Relationship Id="rId27" Type="http://schemas.openxmlformats.org/officeDocument/2006/relationships/slideLayout" Target="../slideLayouts/slideLayout303.xml"/><Relationship Id="rId30" Type="http://schemas.openxmlformats.org/officeDocument/2006/relationships/slideLayout" Target="../slideLayouts/slideLayout306.xml"/><Relationship Id="rId35" Type="http://schemas.openxmlformats.org/officeDocument/2006/relationships/slideLayout" Target="../slideLayouts/slideLayout311.xml"/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5" Type="http://schemas.openxmlformats.org/officeDocument/2006/relationships/slideLayout" Target="../slideLayouts/slideLayout301.xml"/><Relationship Id="rId33" Type="http://schemas.openxmlformats.org/officeDocument/2006/relationships/slideLayout" Target="../slideLayouts/slideLayout309.xml"/><Relationship Id="rId38" Type="http://schemas.openxmlformats.org/officeDocument/2006/relationships/slideLayout" Target="../slideLayouts/slideLayout3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E13FD291-4C57-46FB-B88D-0C6A4900E411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7F95D3-53B1-01F7-8201-FC25A77CBCB5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953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952" r:id="rId38"/>
    <p:sldLayoutId id="2147484011" r:id="rId39"/>
    <p:sldLayoutId id="2147484012" r:id="rId40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08C314BB-31A5-4A4B-9513-D438E05ECDE8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E189D5-CCFC-CEA6-AEDE-B557A484D6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730" r:id="rId2"/>
    <p:sldLayoutId id="2147483731" r:id="rId3"/>
    <p:sldLayoutId id="2147483755" r:id="rId4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46E77BC7-5F0A-466C-B95F-79D6CEAAFC28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8FA2633-0B68-5C2F-86B3-A789BFE8E512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961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  <p:sldLayoutId id="2147483796" r:id="rId32"/>
    <p:sldLayoutId id="2147483797" r:id="rId33"/>
    <p:sldLayoutId id="2147483798" r:id="rId34"/>
    <p:sldLayoutId id="2147483799" r:id="rId35"/>
    <p:sldLayoutId id="2147483800" r:id="rId36"/>
    <p:sldLayoutId id="2147483801" r:id="rId37"/>
    <p:sldLayoutId id="2147483956" r:id="rId3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0A3F6902-97C4-445E-8C32-B4978047F29D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23B618-7D11-37EF-F209-848F02D3E3ED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4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962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  <p:sldLayoutId id="2147483957" r:id="rId3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5BF01771-AE87-488C-B964-D891A8F6509E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76ED78-E6EB-A037-DE60-10B0BE791B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2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963" r:id="rId23"/>
    <p:sldLayoutId id="2147483862" r:id="rId24"/>
    <p:sldLayoutId id="2147483863" r:id="rId25"/>
    <p:sldLayoutId id="2147483864" r:id="rId26"/>
    <p:sldLayoutId id="2147483865" r:id="rId27"/>
    <p:sldLayoutId id="2147483866" r:id="rId28"/>
    <p:sldLayoutId id="2147483867" r:id="rId29"/>
    <p:sldLayoutId id="2147483868" r:id="rId30"/>
    <p:sldLayoutId id="2147483869" r:id="rId31"/>
    <p:sldLayoutId id="2147483870" r:id="rId32"/>
    <p:sldLayoutId id="2147483871" r:id="rId33"/>
    <p:sldLayoutId id="2147483872" r:id="rId34"/>
    <p:sldLayoutId id="2147483873" r:id="rId35"/>
    <p:sldLayoutId id="2147483874" r:id="rId36"/>
    <p:sldLayoutId id="2147483875" r:id="rId37"/>
    <p:sldLayoutId id="2147483958" r:id="rId3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D9783CE9-CF2C-4925-BD06-38FA2EC9A453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E4A792-9640-50AB-79E8-EFEEBDB9E7F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964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59" r:id="rId3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fld id="{F950D41D-78C8-4122-A2A8-2BE912333530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2C0F4F-544D-DD45-2F43-C7E46E48736F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65" r:id="rId23"/>
    <p:sldLayoutId id="2147483936" r:id="rId24"/>
    <p:sldLayoutId id="2147483937" r:id="rId25"/>
    <p:sldLayoutId id="2147483938" r:id="rId26"/>
    <p:sldLayoutId id="2147483939" r:id="rId27"/>
    <p:sldLayoutId id="2147483940" r:id="rId28"/>
    <p:sldLayoutId id="2147483941" r:id="rId29"/>
    <p:sldLayoutId id="2147483942" r:id="rId30"/>
    <p:sldLayoutId id="2147483943" r:id="rId31"/>
    <p:sldLayoutId id="2147483944" r:id="rId32"/>
    <p:sldLayoutId id="2147483945" r:id="rId33"/>
    <p:sldLayoutId id="2147483946" r:id="rId34"/>
    <p:sldLayoutId id="2147483947" r:id="rId35"/>
    <p:sldLayoutId id="2147483948" r:id="rId36"/>
    <p:sldLayoutId id="2147483949" r:id="rId37"/>
    <p:sldLayoutId id="2147483960" r:id="rId3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 b="0" i="0">
                <a:solidFill>
                  <a:schemeClr val="tx1"/>
                </a:solidFill>
                <a:latin typeface="+mn-lt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fld id="{5C4A12A3-CEC3-487D-A769-16508060A04B}" type="datetime1">
              <a:rPr lang="cs-CZ" smtClean="0"/>
              <a:pPr/>
              <a:t>26.11.2025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 b="0" i="0">
                <a:solidFill>
                  <a:schemeClr val="tx1"/>
                </a:solidFill>
                <a:latin typeface="+mn-lt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97AB0F-214D-20CA-6B24-359D0522DD57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6418575"/>
            <a:ext cx="874035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994" r:id="rId26"/>
    <p:sldLayoutId id="2147483995" r:id="rId27"/>
    <p:sldLayoutId id="2147483996" r:id="rId28"/>
    <p:sldLayoutId id="2147483997" r:id="rId29"/>
    <p:sldLayoutId id="2147483998" r:id="rId30"/>
    <p:sldLayoutId id="2147483999" r:id="rId31"/>
    <p:sldLayoutId id="2147484000" r:id="rId32"/>
    <p:sldLayoutId id="2147484001" r:id="rId33"/>
    <p:sldLayoutId id="2147484002" r:id="rId34"/>
    <p:sldLayoutId id="2147484003" r:id="rId35"/>
    <p:sldLayoutId id="2147484004" r:id="rId36"/>
    <p:sldLayoutId id="2147484005" r:id="rId37"/>
    <p:sldLayoutId id="2147484006" r:id="rId38"/>
    <p:sldLayoutId id="2147484007" r:id="rId39"/>
    <p:sldLayoutId id="2147484008" r:id="rId40"/>
    <p:sldLayoutId id="2147484009" r:id="rId41"/>
    <p:sldLayoutId id="2147484010" r:id="rId42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1412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pos="4838">
          <p15:clr>
            <a:srgbClr val="F26B43"/>
          </p15:clr>
        </p15:guide>
        <p15:guide id="8" pos="4702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3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15937" y="6418575"/>
            <a:ext cx="874035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4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 flipH="1">
            <a:off x="11410557" y="6418175"/>
            <a:ext cx="331200" cy="294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758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4036" r:id="rId23"/>
    <p:sldLayoutId id="2147484037" r:id="rId24"/>
    <p:sldLayoutId id="2147484038" r:id="rId25"/>
    <p:sldLayoutId id="2147484039" r:id="rId26"/>
    <p:sldLayoutId id="2147484040" r:id="rId27"/>
    <p:sldLayoutId id="2147484041" r:id="rId28"/>
    <p:sldLayoutId id="2147484042" r:id="rId29"/>
    <p:sldLayoutId id="2147484043" r:id="rId30"/>
    <p:sldLayoutId id="2147484044" r:id="rId31"/>
    <p:sldLayoutId id="2147484045" r:id="rId32"/>
    <p:sldLayoutId id="2147484046" r:id="rId33"/>
    <p:sldLayoutId id="2147484047" r:id="rId34"/>
    <p:sldLayoutId id="2147484048" r:id="rId35"/>
    <p:sldLayoutId id="2147484049" r:id="rId36"/>
    <p:sldLayoutId id="2147484050" r:id="rId37"/>
    <p:sldLayoutId id="2147484051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1412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pos="4838">
          <p15:clr>
            <a:srgbClr val="F26B43"/>
          </p15:clr>
        </p15:guide>
        <p15:guide id="8" pos="4702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B486EC56-FAEF-B0EE-D964-2E076C427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4" y="3359483"/>
            <a:ext cx="5213533" cy="1453708"/>
          </a:xfrm>
        </p:spPr>
        <p:txBody>
          <a:bodyPr anchor="t">
            <a:normAutofit/>
          </a:bodyPr>
          <a:lstStyle/>
          <a:p>
            <a:r>
              <a:rPr lang="de-DE" sz="4600" err="1"/>
              <a:t>Cesta</a:t>
            </a:r>
            <a:r>
              <a:rPr lang="de-DE" sz="4600"/>
              <a:t> </a:t>
            </a:r>
            <a:r>
              <a:rPr lang="de-DE" sz="4600" err="1"/>
              <a:t>k</a:t>
            </a:r>
            <a:r>
              <a:rPr lang="de-DE" sz="4600"/>
              <a:t> </a:t>
            </a:r>
            <a:r>
              <a:rPr lang="de-DE" sz="4600" err="1"/>
              <a:t>úspornému</a:t>
            </a:r>
            <a:r>
              <a:rPr lang="de-DE" sz="4600"/>
              <a:t> </a:t>
            </a:r>
            <a:r>
              <a:rPr lang="de-DE" sz="4600" err="1"/>
              <a:t>bydlení</a:t>
            </a:r>
            <a:endParaRPr lang="de-DE" sz="46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D1AD5-058E-0293-9F8B-CFBAD105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 wrap="none" anchor="t">
            <a:normAutofit/>
          </a:bodyPr>
          <a:lstStyle/>
          <a:p>
            <a:pPr algn="l">
              <a:spcAft>
                <a:spcPts val="600"/>
              </a:spcAft>
            </a:pPr>
            <a:fld id="{D3DA42EA-6258-4AAA-9139-2561EA990A6F}" type="datetime1">
              <a:rPr lang="cs-CZ" smtClean="0"/>
              <a:pPr algn="l">
                <a:spcAft>
                  <a:spcPts val="600"/>
                </a:spcAft>
              </a:pPr>
              <a:t>26.11.2025</a:t>
            </a:fld>
            <a:endParaRPr lang="en-GB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78C6707-3010-A749-BEA8-3D232975D9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6" y="5545998"/>
            <a:ext cx="5022713" cy="2119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Milan Pospíšil – </a:t>
            </a:r>
            <a:r>
              <a:rPr lang="de-DE" err="1"/>
              <a:t>manažer</a:t>
            </a:r>
            <a:r>
              <a:rPr lang="de-DE"/>
              <a:t> </a:t>
            </a:r>
            <a:r>
              <a:rPr lang="de-DE" err="1"/>
              <a:t>úvěrů</a:t>
            </a:r>
            <a:r>
              <a:rPr lang="de-DE"/>
              <a:t> na </a:t>
            </a:r>
            <a:r>
              <a:rPr lang="de-DE" err="1"/>
              <a:t>bydlení</a:t>
            </a:r>
            <a:r>
              <a:rPr lang="de-DE"/>
              <a:t> SSČS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280737-223B-7D7C-634A-85B9710AB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6858000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Zástupný symbol obrázku 8" descr="Obsah obrázku venku, obloha, budova, strom&#10;&#10;Popis byl vytvořen automaticky">
            <a:extLst>
              <a:ext uri="{FF2B5EF4-FFF2-40B4-BE49-F238E27FC236}">
                <a16:creationId xmlns:a16="http://schemas.microsoft.com/office/drawing/2014/main" id="{85461A70-F7A7-62A4-3517-A482869A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0" r="5031" b="1230"/>
          <a:stretch/>
        </p:blipFill>
        <p:spPr>
          <a:xfrm>
            <a:off x="6083642" y="0"/>
            <a:ext cx="6108357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1360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966E-787C-C0F6-E178-E4A56247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EBE38-0FA0-8DA2-A680-00D12677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sz="4800"/>
              <a:t>Jak může vypadat klientský příběh?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CCEBA5-13C4-4F41-0E55-F54DE6D5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0656-BA4C-4E36-A92C-2B5F8E0955C0}" type="datetime1">
              <a:rPr lang="cs-CZ" smtClean="0"/>
              <a:t>26.11.2025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0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EECD6-C345-5F48-06C5-C965659F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: se zakulacenými rohy 10">
            <a:extLst>
              <a:ext uri="{FF2B5EF4-FFF2-40B4-BE49-F238E27FC236}">
                <a16:creationId xmlns:a16="http://schemas.microsoft.com/office/drawing/2014/main" id="{F0BF48D7-38FE-0D0E-AA98-943993F205AA}"/>
              </a:ext>
            </a:extLst>
          </p:cNvPr>
          <p:cNvSpPr/>
          <p:nvPr/>
        </p:nvSpPr>
        <p:spPr>
          <a:xfrm>
            <a:off x="7120890" y="5864936"/>
            <a:ext cx="4582710" cy="432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ADB409A-EFA9-0A16-5FA3-5D69CFFE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Vyplatí se rekonstrukce? </a:t>
            </a:r>
            <a:br>
              <a:rPr lang="cs-CZ"/>
            </a:br>
            <a:endParaRPr lang="cs-CZ"/>
          </a:p>
        </p:txBody>
      </p:sp>
      <p:sp>
        <p:nvSpPr>
          <p:cNvPr id="9" name="Obdélník: se zakulacenými rohy 10">
            <a:extLst>
              <a:ext uri="{FF2B5EF4-FFF2-40B4-BE49-F238E27FC236}">
                <a16:creationId xmlns:a16="http://schemas.microsoft.com/office/drawing/2014/main" id="{ED22A3D4-E5DF-B43C-EB61-59F8AB824245}"/>
              </a:ext>
            </a:extLst>
          </p:cNvPr>
          <p:cNvSpPr/>
          <p:nvPr/>
        </p:nvSpPr>
        <p:spPr>
          <a:xfrm>
            <a:off x="521856" y="1384366"/>
            <a:ext cx="6284392" cy="432000"/>
          </a:xfrm>
          <a:prstGeom prst="roundRect">
            <a:avLst>
              <a:gd name="adj" fmla="val 13193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!!txt11">
            <a:extLst>
              <a:ext uri="{FF2B5EF4-FFF2-40B4-BE49-F238E27FC236}">
                <a16:creationId xmlns:a16="http://schemas.microsoft.com/office/drawing/2014/main" id="{8E57248D-1001-C1A7-5068-52429C7EC211}"/>
              </a:ext>
            </a:extLst>
          </p:cNvPr>
          <p:cNvSpPr txBox="1"/>
          <p:nvPr/>
        </p:nvSpPr>
        <p:spPr>
          <a:xfrm>
            <a:off x="692489" y="1447611"/>
            <a:ext cx="512048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Dvougenerační rodinný dům z roku 1970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0DECAF-9D8C-188D-2BAF-6CAD9592C487}"/>
              </a:ext>
            </a:extLst>
          </p:cNvPr>
          <p:cNvSpPr txBox="1"/>
          <p:nvPr/>
        </p:nvSpPr>
        <p:spPr>
          <a:xfrm>
            <a:off x="698818" y="2064492"/>
            <a:ext cx="6107430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Volně stojící, 3 NP, podsklepeno, obýván 4člennou rodinou, střecha ve velmi špatném stavu, 299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7393BBD-1809-21E8-7F95-A2BA9A8BB287}"/>
              </a:ext>
            </a:extLst>
          </p:cNvPr>
          <p:cNvSpPr txBox="1"/>
          <p:nvPr/>
        </p:nvSpPr>
        <p:spPr>
          <a:xfrm>
            <a:off x="698818" y="2704572"/>
            <a:ext cx="547200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Teplá voda: </a:t>
            </a: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el. bojler, rozvody nezateplené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44B794F-07F8-6C03-898B-A852D47767E0}"/>
              </a:ext>
            </a:extLst>
          </p:cNvPr>
          <p:cNvSpPr txBox="1"/>
          <p:nvPr/>
        </p:nvSpPr>
        <p:spPr>
          <a:xfrm>
            <a:off x="711880" y="3135644"/>
            <a:ext cx="6094367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Vytápění: </a:t>
            </a: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plynový kotel, teplovodní otopná soustava, rozvody nezatepleny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7496BE4-6777-9314-589D-D8B0A5F11DC2}"/>
              </a:ext>
            </a:extLst>
          </p:cNvPr>
          <p:cNvCxnSpPr>
            <a:cxnSpLocks/>
          </p:cNvCxnSpPr>
          <p:nvPr/>
        </p:nvCxnSpPr>
        <p:spPr>
          <a:xfrm>
            <a:off x="522516" y="2626195"/>
            <a:ext cx="6283732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93EFFE93-B0BD-09B0-AD71-2E4C374EF846}"/>
              </a:ext>
            </a:extLst>
          </p:cNvPr>
          <p:cNvCxnSpPr>
            <a:cxnSpLocks/>
          </p:cNvCxnSpPr>
          <p:nvPr/>
        </p:nvCxnSpPr>
        <p:spPr>
          <a:xfrm>
            <a:off x="548642" y="3044206"/>
            <a:ext cx="625760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: se zakulacenými rohy 10">
            <a:extLst>
              <a:ext uri="{FF2B5EF4-FFF2-40B4-BE49-F238E27FC236}">
                <a16:creationId xmlns:a16="http://schemas.microsoft.com/office/drawing/2014/main" id="{B9C16939-D7D6-7172-8AD5-CED20D62A7FB}"/>
              </a:ext>
            </a:extLst>
          </p:cNvPr>
          <p:cNvSpPr/>
          <p:nvPr/>
        </p:nvSpPr>
        <p:spPr>
          <a:xfrm>
            <a:off x="548641" y="3864278"/>
            <a:ext cx="6257605" cy="432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!!txt11">
            <a:extLst>
              <a:ext uri="{FF2B5EF4-FFF2-40B4-BE49-F238E27FC236}">
                <a16:creationId xmlns:a16="http://schemas.microsoft.com/office/drawing/2014/main" id="{A1C4BF8B-2564-DC90-5DAA-A2CED50A30D5}"/>
              </a:ext>
            </a:extLst>
          </p:cNvPr>
          <p:cNvSpPr txBox="1"/>
          <p:nvPr/>
        </p:nvSpPr>
        <p:spPr>
          <a:xfrm>
            <a:off x="718011" y="3927523"/>
            <a:ext cx="512048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Navrhovaná opatření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EE90FC1-F538-8C26-9976-D11662666F77}"/>
              </a:ext>
            </a:extLst>
          </p:cNvPr>
          <p:cNvSpPr txBox="1"/>
          <p:nvPr/>
        </p:nvSpPr>
        <p:spPr>
          <a:xfrm>
            <a:off x="724340" y="4544404"/>
            <a:ext cx="6081906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Zateplení stěn, stropu, nová střecha, výměna oken a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dveří, instalace FVE, tepelné čerpadlo, rekuperace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734BB1B-0C00-C6A9-9EA0-7846A97DB1BE}"/>
              </a:ext>
            </a:extLst>
          </p:cNvPr>
          <p:cNvSpPr txBox="1"/>
          <p:nvPr/>
        </p:nvSpPr>
        <p:spPr>
          <a:xfrm>
            <a:off x="724340" y="5184484"/>
            <a:ext cx="547200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Ohřev vody: </a:t>
            </a:r>
            <a:r>
              <a:rPr kumimoji="0" lang="cs-CZ" sz="15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el. bojler s přetoky z FVE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4F08C86-CB93-8886-04C2-B99354845B7D}"/>
              </a:ext>
            </a:extLst>
          </p:cNvPr>
          <p:cNvSpPr txBox="1"/>
          <p:nvPr/>
        </p:nvSpPr>
        <p:spPr>
          <a:xfrm>
            <a:off x="737403" y="5733123"/>
            <a:ext cx="547200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Vytápění: </a:t>
            </a:r>
            <a:r>
              <a:rPr lang="cs-CZ" sz="1500" noProof="0">
                <a:solidFill>
                  <a:srgbClr val="202020"/>
                </a:solidFill>
                <a:latin typeface="Arial" panose="020B0604020202020204"/>
              </a:rPr>
              <a:t>tepelné čerpadlo</a:t>
            </a:r>
            <a:endParaRPr kumimoji="0" lang="cs-CZ" sz="15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41184C3D-3E06-803D-A9F6-F755144D449D}"/>
              </a:ext>
            </a:extLst>
          </p:cNvPr>
          <p:cNvCxnSpPr>
            <a:cxnSpLocks/>
          </p:cNvCxnSpPr>
          <p:nvPr/>
        </p:nvCxnSpPr>
        <p:spPr>
          <a:xfrm>
            <a:off x="548038" y="5106107"/>
            <a:ext cx="62582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94081DF5-3E04-9613-CB73-D32B9913A480}"/>
              </a:ext>
            </a:extLst>
          </p:cNvPr>
          <p:cNvCxnSpPr>
            <a:cxnSpLocks/>
          </p:cNvCxnSpPr>
          <p:nvPr/>
        </p:nvCxnSpPr>
        <p:spPr>
          <a:xfrm>
            <a:off x="574164" y="5524118"/>
            <a:ext cx="6232082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C2A6BCC4-4EA7-08A7-EE71-B5BAB1CA2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124500"/>
              </p:ext>
            </p:extLst>
          </p:nvPr>
        </p:nvGraphicFramePr>
        <p:xfrm>
          <a:off x="7120889" y="3864277"/>
          <a:ext cx="4627779" cy="2471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692">
                  <a:extLst>
                    <a:ext uri="{9D8B030D-6E8A-4147-A177-3AD203B41FA5}">
                      <a16:colId xmlns:a16="http://schemas.microsoft.com/office/drawing/2014/main" val="3790091838"/>
                    </a:ext>
                  </a:extLst>
                </a:gridCol>
                <a:gridCol w="1448087">
                  <a:extLst>
                    <a:ext uri="{9D8B030D-6E8A-4147-A177-3AD203B41FA5}">
                      <a16:colId xmlns:a16="http://schemas.microsoft.com/office/drawing/2014/main" val="3080342453"/>
                    </a:ext>
                  </a:extLst>
                </a:gridCol>
              </a:tblGrid>
              <a:tr h="47240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Celkové náklady na rekonstrukci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2 840 000 Kč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956377"/>
                  </a:ext>
                </a:extLst>
              </a:tr>
              <a:tr h="47240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Orientační výše dotace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solidFill>
                            <a:schemeClr val="bg2"/>
                          </a:solidFill>
                          <a:latin typeface="+mn-lt"/>
                        </a:rPr>
                        <a:t>1 311 000 Kč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257092"/>
                  </a:ext>
                </a:extLst>
              </a:tr>
              <a:tr h="58192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Orientační měsíční úspora </a:t>
                      </a:r>
                      <a:b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</a:b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na</a:t>
                      </a:r>
                      <a:r>
                        <a:rPr lang="en-GB" sz="1500">
                          <a:solidFill>
                            <a:schemeClr val="bg2"/>
                          </a:solidFill>
                          <a:latin typeface="+mn-lt"/>
                        </a:rPr>
                        <a:t> </a:t>
                      </a: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platbách za energie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solidFill>
                            <a:schemeClr val="bg2"/>
                          </a:solidFill>
                          <a:latin typeface="+mn-lt"/>
                        </a:rPr>
                        <a:t>9 617 Kč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5509"/>
                  </a:ext>
                </a:extLst>
              </a:tr>
              <a:tr h="47240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cs-CZ" sz="1500">
                          <a:solidFill>
                            <a:schemeClr val="bg2"/>
                          </a:solidFill>
                          <a:latin typeface="+mn-lt"/>
                        </a:rPr>
                        <a:t>Měsíční splátka úvěru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solidFill>
                            <a:schemeClr val="bg2"/>
                          </a:solidFill>
                          <a:latin typeface="+mn-lt"/>
                        </a:rPr>
                        <a:t>8 474 Kč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12195"/>
                  </a:ext>
                </a:extLst>
              </a:tr>
              <a:tr h="47240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latin typeface="+mn-lt"/>
                        </a:rPr>
                        <a:t>Měsíční úspora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1 143 Kč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8042"/>
                  </a:ext>
                </a:extLst>
              </a:tr>
            </a:tbl>
          </a:graphicData>
        </a:graphic>
      </p:graphicFrame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8468BB02-82A4-16A1-4814-662FAF235DF1}"/>
              </a:ext>
            </a:extLst>
          </p:cNvPr>
          <p:cNvCxnSpPr>
            <a:cxnSpLocks/>
          </p:cNvCxnSpPr>
          <p:nvPr/>
        </p:nvCxnSpPr>
        <p:spPr>
          <a:xfrm>
            <a:off x="574767" y="3697348"/>
            <a:ext cx="623148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8423B49-FD75-C421-8492-4D4AF3BBD7F5}"/>
              </a:ext>
            </a:extLst>
          </p:cNvPr>
          <p:cNvCxnSpPr>
            <a:cxnSpLocks/>
          </p:cNvCxnSpPr>
          <p:nvPr/>
        </p:nvCxnSpPr>
        <p:spPr>
          <a:xfrm>
            <a:off x="600289" y="6177260"/>
            <a:ext cx="620595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7AD4780-5C7C-E137-94B1-CE58E166B8FE}"/>
              </a:ext>
            </a:extLst>
          </p:cNvPr>
          <p:cNvCxnSpPr>
            <a:cxnSpLocks/>
          </p:cNvCxnSpPr>
          <p:nvPr/>
        </p:nvCxnSpPr>
        <p:spPr>
          <a:xfrm>
            <a:off x="7223760" y="4232926"/>
            <a:ext cx="452490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EF665C1-146F-82E6-3A84-3D30EB72BCE8}"/>
              </a:ext>
            </a:extLst>
          </p:cNvPr>
          <p:cNvCxnSpPr>
            <a:cxnSpLocks/>
          </p:cNvCxnSpPr>
          <p:nvPr/>
        </p:nvCxnSpPr>
        <p:spPr>
          <a:xfrm>
            <a:off x="7206342" y="4756005"/>
            <a:ext cx="449878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3DAFEA63-8370-47D7-5EA5-CC36D94D4D1E}"/>
              </a:ext>
            </a:extLst>
          </p:cNvPr>
          <p:cNvCxnSpPr>
            <a:cxnSpLocks/>
          </p:cNvCxnSpPr>
          <p:nvPr/>
        </p:nvCxnSpPr>
        <p:spPr>
          <a:xfrm>
            <a:off x="7129599" y="5365609"/>
            <a:ext cx="460165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budova, venku, dům, okno&#10;&#10;Obsah generovaný pomocí AI může být nesprávný.">
            <a:extLst>
              <a:ext uri="{FF2B5EF4-FFF2-40B4-BE49-F238E27FC236}">
                <a16:creationId xmlns:a16="http://schemas.microsoft.com/office/drawing/2014/main" id="{65F3332E-C618-DB14-5159-1FB496B9E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0"/>
          <a:stretch>
            <a:fillRect/>
          </a:stretch>
        </p:blipFill>
        <p:spPr>
          <a:xfrm>
            <a:off x="7328503" y="459204"/>
            <a:ext cx="4203844" cy="3296471"/>
          </a:xfrm>
          <a:prstGeom prst="roundRect">
            <a:avLst>
              <a:gd name="adj" fmla="val 5713"/>
            </a:avLst>
          </a:prstGeom>
        </p:spPr>
      </p:pic>
    </p:spTree>
    <p:extLst>
      <p:ext uri="{BB962C8B-B14F-4D97-AF65-F5344CB8AC3E}">
        <p14:creationId xmlns:p14="http://schemas.microsoft.com/office/powerpoint/2010/main" val="27649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D44FE-19B8-AF4A-151B-4053E5B2B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DB81C-237A-487A-3514-5BB9F7E1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sz="4800"/>
              <a:t>Co klient zažije ve Stavební spořitelně České spořitelny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F795CB-1DBE-D717-27CE-868B1C95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00656-BA4C-4E36-A92C-2B5F8E0955C0}" type="datetime1">
              <a:rPr lang="cs-CZ" smtClean="0"/>
              <a:pPr/>
              <a:t>26.11.2025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94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896DE8-79A4-43F4-553D-8FF11C1F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9DF8-31E6-4426-BD71-ACDEB4E6418D}" type="datetime1">
              <a:rPr lang="cs-CZ" smtClean="0"/>
              <a:t>26.11.2025</a:t>
            </a:fld>
            <a:endParaRPr lang="en-GB"/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9193C8AE-67DD-E6B1-4B2D-9AD989BD7FBA}"/>
              </a:ext>
            </a:extLst>
          </p:cNvPr>
          <p:cNvSpPr/>
          <p:nvPr/>
        </p:nvSpPr>
        <p:spPr>
          <a:xfrm>
            <a:off x="263993" y="3259074"/>
            <a:ext cx="1986310" cy="10071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Potencionální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zájemci</a:t>
            </a:r>
          </a:p>
        </p:txBody>
      </p:sp>
      <p:sp>
        <p:nvSpPr>
          <p:cNvPr id="49" name="Google Shape;1852;p34">
            <a:extLst>
              <a:ext uri="{FF2B5EF4-FFF2-40B4-BE49-F238E27FC236}">
                <a16:creationId xmlns:a16="http://schemas.microsoft.com/office/drawing/2014/main" id="{E79038D4-48A7-2563-E83C-D552EC7D4304}"/>
              </a:ext>
            </a:extLst>
          </p:cNvPr>
          <p:cNvSpPr txBox="1">
            <a:spLocks/>
          </p:cNvSpPr>
          <p:nvPr/>
        </p:nvSpPr>
        <p:spPr>
          <a:xfrm>
            <a:off x="374400" y="465917"/>
            <a:ext cx="11393928" cy="558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1">
                <a:solidFill>
                  <a:srgbClr val="202020"/>
                </a:solidFill>
                <a:cs typeface="Amatic SC"/>
              </a:rPr>
              <a:t>P</a:t>
            </a:r>
            <a:r>
              <a:rPr kumimoji="0" lang="cs-CZ" b="1" i="0" u="none" strike="noStrike" kern="1200" cap="none" spc="0" normalizeH="0" baseline="0" noProof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ea typeface="+mn-ea"/>
                <a:cs typeface="Amatic SC"/>
              </a:rPr>
              <a:t>oradenství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ea typeface="+mn-ea"/>
                <a:cs typeface="Amatic SC"/>
              </a:rPr>
              <a:t> v oblasti úsporných rekonstrukcí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8AE138D9-2908-E35B-C858-97A04C435E8F}"/>
              </a:ext>
            </a:extLst>
          </p:cNvPr>
          <p:cNvSpPr txBox="1"/>
          <p:nvPr/>
        </p:nvSpPr>
        <p:spPr>
          <a:xfrm>
            <a:off x="712311" y="1314535"/>
            <a:ext cx="7110889" cy="11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cs-CZ" sz="1600">
                <a:ea typeface="Inter" panose="02000503000000020004" pitchFamily="50" charset="0"/>
                <a:cs typeface="Inter" panose="02000503000000020004" pitchFamily="50" charset="0"/>
              </a:rPr>
              <a:t>Klientům se snažíme pomoci komplexně. V rámci partnerství dokážeme klientovi nabídnout zhotovitele rekonstrukce, energetického specialistu a vyřízení dotace. Pokud klient potřebuje na svou rekonstrukci získat další finance, zajistíme mu také financování.</a:t>
            </a:r>
          </a:p>
        </p:txBody>
      </p:sp>
      <p:grpSp>
        <p:nvGrpSpPr>
          <p:cNvPr id="94" name="Group 160">
            <a:extLst>
              <a:ext uri="{FF2B5EF4-FFF2-40B4-BE49-F238E27FC236}">
                <a16:creationId xmlns:a16="http://schemas.microsoft.com/office/drawing/2014/main" id="{78BF1B09-15E3-0F73-F0A7-A2AE844546E7}"/>
              </a:ext>
            </a:extLst>
          </p:cNvPr>
          <p:cNvGrpSpPr>
            <a:grpSpLocks noChangeAspect="1"/>
          </p:cNvGrpSpPr>
          <p:nvPr/>
        </p:nvGrpSpPr>
        <p:grpSpPr>
          <a:xfrm>
            <a:off x="8976234" y="568592"/>
            <a:ext cx="2428771" cy="1839111"/>
            <a:chOff x="6317947" y="1814483"/>
            <a:chExt cx="3859398" cy="2922408"/>
          </a:xfrm>
        </p:grpSpPr>
        <p:grpSp>
          <p:nvGrpSpPr>
            <p:cNvPr id="95" name="Graphic 8">
              <a:extLst>
                <a:ext uri="{FF2B5EF4-FFF2-40B4-BE49-F238E27FC236}">
                  <a16:creationId xmlns:a16="http://schemas.microsoft.com/office/drawing/2014/main" id="{11D2E341-B073-5246-0A9E-8E3EA8BDA477}"/>
                </a:ext>
              </a:extLst>
            </p:cNvPr>
            <p:cNvGrpSpPr/>
            <p:nvPr/>
          </p:nvGrpSpPr>
          <p:grpSpPr>
            <a:xfrm>
              <a:off x="6317947" y="1814483"/>
              <a:ext cx="3859398" cy="2922408"/>
              <a:chOff x="6317947" y="1814483"/>
              <a:chExt cx="3859398" cy="2922408"/>
            </a:xfrm>
            <a:noFill/>
          </p:grpSpPr>
          <p:grpSp>
            <p:nvGrpSpPr>
              <p:cNvPr id="122" name="Graphic 8">
                <a:extLst>
                  <a:ext uri="{FF2B5EF4-FFF2-40B4-BE49-F238E27FC236}">
                    <a16:creationId xmlns:a16="http://schemas.microsoft.com/office/drawing/2014/main" id="{DE85BF97-0AB0-1F8F-85A9-A429B16E8070}"/>
                  </a:ext>
                </a:extLst>
              </p:cNvPr>
              <p:cNvGrpSpPr/>
              <p:nvPr/>
            </p:nvGrpSpPr>
            <p:grpSpPr>
              <a:xfrm>
                <a:off x="6317947" y="1814483"/>
                <a:ext cx="3859398" cy="2597068"/>
                <a:chOff x="6317947" y="1814483"/>
                <a:chExt cx="3859398" cy="2597068"/>
              </a:xfrm>
              <a:noFill/>
            </p:grpSpPr>
            <p:grpSp>
              <p:nvGrpSpPr>
                <p:cNvPr id="134" name="Graphic 8">
                  <a:extLst>
                    <a:ext uri="{FF2B5EF4-FFF2-40B4-BE49-F238E27FC236}">
                      <a16:creationId xmlns:a16="http://schemas.microsoft.com/office/drawing/2014/main" id="{45F0390D-BA31-466C-7CDD-2F6C67A25D77}"/>
                    </a:ext>
                  </a:extLst>
                </p:cNvPr>
                <p:cNvGrpSpPr/>
                <p:nvPr/>
              </p:nvGrpSpPr>
              <p:grpSpPr>
                <a:xfrm>
                  <a:off x="6317947" y="2893895"/>
                  <a:ext cx="3735350" cy="1517656"/>
                  <a:chOff x="6317947" y="2893895"/>
                  <a:chExt cx="3735350" cy="1517656"/>
                </a:xfrm>
                <a:noFill/>
              </p:grpSpPr>
              <p:sp>
                <p:nvSpPr>
                  <p:cNvPr id="160" name="Free-form: Shape 88">
                    <a:extLst>
                      <a:ext uri="{FF2B5EF4-FFF2-40B4-BE49-F238E27FC236}">
                        <a16:creationId xmlns:a16="http://schemas.microsoft.com/office/drawing/2014/main" id="{C3D1F9CB-036F-0B17-5FE7-93C7BC88C915}"/>
                      </a:ext>
                    </a:extLst>
                  </p:cNvPr>
                  <p:cNvSpPr/>
                  <p:nvPr/>
                </p:nvSpPr>
                <p:spPr>
                  <a:xfrm>
                    <a:off x="6531688" y="2948254"/>
                    <a:ext cx="392202" cy="1227758"/>
                  </a:xfrm>
                  <a:custGeom>
                    <a:avLst/>
                    <a:gdLst>
                      <a:gd name="connsiteX0" fmla="*/ 384864 w 392202"/>
                      <a:gd name="connsiteY0" fmla="*/ 0 h 1227758"/>
                      <a:gd name="connsiteX1" fmla="*/ 0 w 392202"/>
                      <a:gd name="connsiteY1" fmla="*/ 0 h 1227758"/>
                      <a:gd name="connsiteX2" fmla="*/ 0 w 392202"/>
                      <a:gd name="connsiteY2" fmla="*/ 1227758 h 1227758"/>
                      <a:gd name="connsiteX3" fmla="*/ 392202 w 392202"/>
                      <a:gd name="connsiteY3" fmla="*/ 1227758 h 122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2202" h="1227758">
                        <a:moveTo>
                          <a:pt x="384864" y="0"/>
                        </a:moveTo>
                        <a:lnTo>
                          <a:pt x="0" y="0"/>
                        </a:lnTo>
                        <a:lnTo>
                          <a:pt x="0" y="1227758"/>
                        </a:lnTo>
                        <a:lnTo>
                          <a:pt x="392202" y="1227758"/>
                        </a:lnTo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-form: Shape 89">
                    <a:extLst>
                      <a:ext uri="{FF2B5EF4-FFF2-40B4-BE49-F238E27FC236}">
                        <a16:creationId xmlns:a16="http://schemas.microsoft.com/office/drawing/2014/main" id="{B631A29F-7E8D-55CE-4A5C-CB911C755B2F}"/>
                      </a:ext>
                    </a:extLst>
                  </p:cNvPr>
                  <p:cNvSpPr/>
                  <p:nvPr/>
                </p:nvSpPr>
                <p:spPr>
                  <a:xfrm>
                    <a:off x="8246886" y="2948254"/>
                    <a:ext cx="1709381" cy="1227758"/>
                  </a:xfrm>
                  <a:custGeom>
                    <a:avLst/>
                    <a:gdLst>
                      <a:gd name="connsiteX0" fmla="*/ 0 w 1709381"/>
                      <a:gd name="connsiteY0" fmla="*/ 1227758 h 1227758"/>
                      <a:gd name="connsiteX1" fmla="*/ 1709382 w 1709381"/>
                      <a:gd name="connsiteY1" fmla="*/ 1227758 h 1227758"/>
                      <a:gd name="connsiteX2" fmla="*/ 1709382 w 1709381"/>
                      <a:gd name="connsiteY2" fmla="*/ 0 h 1227758"/>
                      <a:gd name="connsiteX3" fmla="*/ 7339 w 1709381"/>
                      <a:gd name="connsiteY3" fmla="*/ 0 h 122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09381" h="1227758">
                        <a:moveTo>
                          <a:pt x="0" y="1227758"/>
                        </a:moveTo>
                        <a:lnTo>
                          <a:pt x="1709382" y="1227758"/>
                        </a:lnTo>
                        <a:lnTo>
                          <a:pt x="1709382" y="0"/>
                        </a:lnTo>
                        <a:lnTo>
                          <a:pt x="7339" y="0"/>
                        </a:lnTo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-form: Shape 90">
                    <a:extLst>
                      <a:ext uri="{FF2B5EF4-FFF2-40B4-BE49-F238E27FC236}">
                        <a16:creationId xmlns:a16="http://schemas.microsoft.com/office/drawing/2014/main" id="{3C310D66-AFC7-0854-B30E-60D883770601}"/>
                      </a:ext>
                    </a:extLst>
                  </p:cNvPr>
                  <p:cNvSpPr/>
                  <p:nvPr/>
                </p:nvSpPr>
                <p:spPr>
                  <a:xfrm>
                    <a:off x="6317947" y="2893895"/>
                    <a:ext cx="651930" cy="54359"/>
                  </a:xfrm>
                  <a:custGeom>
                    <a:avLst/>
                    <a:gdLst>
                      <a:gd name="connsiteX0" fmla="*/ 598604 w 651930"/>
                      <a:gd name="connsiteY0" fmla="*/ 54359 h 54359"/>
                      <a:gd name="connsiteX1" fmla="*/ 27180 w 651930"/>
                      <a:gd name="connsiteY1" fmla="*/ 54359 h 54359"/>
                      <a:gd name="connsiteX2" fmla="*/ 0 w 651930"/>
                      <a:gd name="connsiteY2" fmla="*/ 27180 h 54359"/>
                      <a:gd name="connsiteX3" fmla="*/ 0 w 651930"/>
                      <a:gd name="connsiteY3" fmla="*/ 27180 h 54359"/>
                      <a:gd name="connsiteX4" fmla="*/ 27180 w 651930"/>
                      <a:gd name="connsiteY4" fmla="*/ 0 h 54359"/>
                      <a:gd name="connsiteX5" fmla="*/ 651931 w 651930"/>
                      <a:gd name="connsiteY5" fmla="*/ 0 h 5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1930" h="54359">
                        <a:moveTo>
                          <a:pt x="598604" y="54359"/>
                        </a:moveTo>
                        <a:lnTo>
                          <a:pt x="27180" y="54359"/>
                        </a:lnTo>
                        <a:cubicBezTo>
                          <a:pt x="12176" y="54359"/>
                          <a:pt x="0" y="42183"/>
                          <a:pt x="0" y="27180"/>
                        </a:cubicBezTo>
                        <a:lnTo>
                          <a:pt x="0" y="27180"/>
                        </a:lnTo>
                        <a:cubicBezTo>
                          <a:pt x="0" y="12176"/>
                          <a:pt x="12176" y="0"/>
                          <a:pt x="27180" y="0"/>
                        </a:cubicBezTo>
                        <a:lnTo>
                          <a:pt x="651931" y="0"/>
                        </a:lnTo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-form: Shape 91">
                    <a:extLst>
                      <a:ext uri="{FF2B5EF4-FFF2-40B4-BE49-F238E27FC236}">
                        <a16:creationId xmlns:a16="http://schemas.microsoft.com/office/drawing/2014/main" id="{2BC47827-F986-4E9E-1934-159CE5084C31}"/>
                      </a:ext>
                    </a:extLst>
                  </p:cNvPr>
                  <p:cNvSpPr/>
                  <p:nvPr/>
                </p:nvSpPr>
                <p:spPr>
                  <a:xfrm>
                    <a:off x="6434765" y="4176013"/>
                    <a:ext cx="3618532" cy="235538"/>
                  </a:xfrm>
                  <a:custGeom>
                    <a:avLst/>
                    <a:gdLst>
                      <a:gd name="connsiteX0" fmla="*/ 489125 w 3618532"/>
                      <a:gd name="connsiteY0" fmla="*/ 0 h 235538"/>
                      <a:gd name="connsiteX1" fmla="*/ 99369 w 3618532"/>
                      <a:gd name="connsiteY1" fmla="*/ 0 h 235538"/>
                      <a:gd name="connsiteX2" fmla="*/ 0 w 3618532"/>
                      <a:gd name="connsiteY2" fmla="*/ 99369 h 235538"/>
                      <a:gd name="connsiteX3" fmla="*/ 0 w 3618532"/>
                      <a:gd name="connsiteY3" fmla="*/ 235539 h 235538"/>
                      <a:gd name="connsiteX4" fmla="*/ 3618533 w 3618532"/>
                      <a:gd name="connsiteY4" fmla="*/ 235539 h 235538"/>
                      <a:gd name="connsiteX5" fmla="*/ 3618533 w 3618532"/>
                      <a:gd name="connsiteY5" fmla="*/ 99369 h 235538"/>
                      <a:gd name="connsiteX6" fmla="*/ 3519165 w 3618532"/>
                      <a:gd name="connsiteY6" fmla="*/ 0 h 235538"/>
                      <a:gd name="connsiteX7" fmla="*/ 1812175 w 3618532"/>
                      <a:gd name="connsiteY7" fmla="*/ 0 h 235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18532" h="235538">
                        <a:moveTo>
                          <a:pt x="489125" y="0"/>
                        </a:moveTo>
                        <a:lnTo>
                          <a:pt x="99369" y="0"/>
                        </a:lnTo>
                        <a:cubicBezTo>
                          <a:pt x="44466" y="0"/>
                          <a:pt x="0" y="44466"/>
                          <a:pt x="0" y="99369"/>
                        </a:cubicBezTo>
                        <a:lnTo>
                          <a:pt x="0" y="235539"/>
                        </a:lnTo>
                        <a:lnTo>
                          <a:pt x="3618533" y="235539"/>
                        </a:lnTo>
                        <a:lnTo>
                          <a:pt x="3618533" y="99369"/>
                        </a:lnTo>
                        <a:cubicBezTo>
                          <a:pt x="3618533" y="44466"/>
                          <a:pt x="3574067" y="0"/>
                          <a:pt x="3519165" y="0"/>
                        </a:cubicBezTo>
                        <a:lnTo>
                          <a:pt x="1812175" y="0"/>
                        </a:lnTo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5" name="Free-form: Shape 92">
                  <a:extLst>
                    <a:ext uri="{FF2B5EF4-FFF2-40B4-BE49-F238E27FC236}">
                      <a16:creationId xmlns:a16="http://schemas.microsoft.com/office/drawing/2014/main" id="{892833BC-29F7-E937-8BE2-AADBB5D56BE2}"/>
                    </a:ext>
                  </a:extLst>
                </p:cNvPr>
                <p:cNvSpPr/>
                <p:nvPr/>
              </p:nvSpPr>
              <p:spPr>
                <a:xfrm>
                  <a:off x="6406009" y="1814483"/>
                  <a:ext cx="3675990" cy="1079411"/>
                </a:xfrm>
                <a:custGeom>
                  <a:avLst/>
                  <a:gdLst>
                    <a:gd name="connsiteX0" fmla="*/ 1794834 w 3675990"/>
                    <a:gd name="connsiteY0" fmla="*/ 1079412 h 1079411"/>
                    <a:gd name="connsiteX1" fmla="*/ 3675991 w 3675990"/>
                    <a:gd name="connsiteY1" fmla="*/ 1079412 h 1079411"/>
                    <a:gd name="connsiteX2" fmla="*/ 3419524 w 3675990"/>
                    <a:gd name="connsiteY2" fmla="*/ 87845 h 1079411"/>
                    <a:gd name="connsiteX3" fmla="*/ 3306076 w 3675990"/>
                    <a:gd name="connsiteY3" fmla="*/ 0 h 1079411"/>
                    <a:gd name="connsiteX4" fmla="*/ 369915 w 3675990"/>
                    <a:gd name="connsiteY4" fmla="*/ 0 h 1079411"/>
                    <a:gd name="connsiteX5" fmla="*/ 256467 w 3675990"/>
                    <a:gd name="connsiteY5" fmla="*/ 87845 h 1079411"/>
                    <a:gd name="connsiteX6" fmla="*/ 0 w 3675990"/>
                    <a:gd name="connsiteY6" fmla="*/ 1079412 h 1079411"/>
                    <a:gd name="connsiteX7" fmla="*/ 563923 w 3675990"/>
                    <a:gd name="connsiteY7" fmla="*/ 1079412 h 1079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75990" h="1079411">
                      <a:moveTo>
                        <a:pt x="1794834" y="1079412"/>
                      </a:moveTo>
                      <a:lnTo>
                        <a:pt x="3675991" y="1079412"/>
                      </a:lnTo>
                      <a:lnTo>
                        <a:pt x="3419524" y="87845"/>
                      </a:lnTo>
                      <a:cubicBezTo>
                        <a:pt x="3406152" y="36149"/>
                        <a:pt x="3359511" y="0"/>
                        <a:pt x="3306076" y="0"/>
                      </a:cubicBezTo>
                      <a:lnTo>
                        <a:pt x="369915" y="0"/>
                      </a:lnTo>
                      <a:cubicBezTo>
                        <a:pt x="316480" y="0"/>
                        <a:pt x="269839" y="36149"/>
                        <a:pt x="256467" y="87845"/>
                      </a:cubicBezTo>
                      <a:lnTo>
                        <a:pt x="0" y="1079412"/>
                      </a:lnTo>
                      <a:lnTo>
                        <a:pt x="563923" y="1079412"/>
                      </a:lnTo>
                    </a:path>
                  </a:pathLst>
                </a:custGeom>
                <a:noFill/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-form: Shape 93">
                  <a:extLst>
                    <a:ext uri="{FF2B5EF4-FFF2-40B4-BE49-F238E27FC236}">
                      <a16:creationId xmlns:a16="http://schemas.microsoft.com/office/drawing/2014/main" id="{E6D4FACE-CD47-187A-0F9C-416DA4A971F1}"/>
                    </a:ext>
                  </a:extLst>
                </p:cNvPr>
                <p:cNvSpPr/>
                <p:nvPr/>
              </p:nvSpPr>
              <p:spPr>
                <a:xfrm>
                  <a:off x="6923890" y="2463750"/>
                  <a:ext cx="1322995" cy="1947801"/>
                </a:xfrm>
                <a:custGeom>
                  <a:avLst/>
                  <a:gdLst>
                    <a:gd name="connsiteX0" fmla="*/ 1322996 w 1322995"/>
                    <a:gd name="connsiteY0" fmla="*/ 678349 h 1947801"/>
                    <a:gd name="connsiteX1" fmla="*/ 661498 w 1322995"/>
                    <a:gd name="connsiteY1" fmla="*/ 0 h 1947801"/>
                    <a:gd name="connsiteX2" fmla="*/ 0 w 1322995"/>
                    <a:gd name="connsiteY2" fmla="*/ 678349 h 1947801"/>
                    <a:gd name="connsiteX3" fmla="*/ 0 w 1322995"/>
                    <a:gd name="connsiteY3" fmla="*/ 1947801 h 1947801"/>
                    <a:gd name="connsiteX4" fmla="*/ 1322996 w 1322995"/>
                    <a:gd name="connsiteY4" fmla="*/ 1947801 h 1947801"/>
                    <a:gd name="connsiteX5" fmla="*/ 1322996 w 1322995"/>
                    <a:gd name="connsiteY5" fmla="*/ 678349 h 1947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2995" h="1947801">
                      <a:moveTo>
                        <a:pt x="1322996" y="678349"/>
                      </a:moveTo>
                      <a:lnTo>
                        <a:pt x="661498" y="0"/>
                      </a:lnTo>
                      <a:lnTo>
                        <a:pt x="0" y="678349"/>
                      </a:lnTo>
                      <a:lnTo>
                        <a:pt x="0" y="1947801"/>
                      </a:lnTo>
                      <a:lnTo>
                        <a:pt x="1322996" y="1947801"/>
                      </a:lnTo>
                      <a:lnTo>
                        <a:pt x="1322996" y="678349"/>
                      </a:lnTo>
                      <a:close/>
                    </a:path>
                  </a:pathLst>
                </a:custGeom>
                <a:noFill/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-form: Shape 94">
                  <a:extLst>
                    <a:ext uri="{FF2B5EF4-FFF2-40B4-BE49-F238E27FC236}">
                      <a16:creationId xmlns:a16="http://schemas.microsoft.com/office/drawing/2014/main" id="{0882D2EA-2859-ACAC-2CC5-68BDDBDECEF1}"/>
                    </a:ext>
                  </a:extLst>
                </p:cNvPr>
                <p:cNvSpPr/>
                <p:nvPr/>
              </p:nvSpPr>
              <p:spPr>
                <a:xfrm>
                  <a:off x="6713193" y="2282775"/>
                  <a:ext cx="1744334" cy="1041986"/>
                </a:xfrm>
                <a:custGeom>
                  <a:avLst/>
                  <a:gdLst>
                    <a:gd name="connsiteX0" fmla="*/ 401008 w 1744334"/>
                    <a:gd name="connsiteY0" fmla="*/ 665480 h 1041986"/>
                    <a:gd name="connsiteX1" fmla="*/ 845830 w 1744334"/>
                    <a:gd name="connsiteY1" fmla="*/ 212341 h 1041986"/>
                    <a:gd name="connsiteX2" fmla="*/ 898504 w 1744334"/>
                    <a:gd name="connsiteY2" fmla="*/ 212341 h 1041986"/>
                    <a:gd name="connsiteX3" fmla="*/ 1706392 w 1744334"/>
                    <a:gd name="connsiteY3" fmla="*/ 1035286 h 1041986"/>
                    <a:gd name="connsiteX4" fmla="*/ 1744334 w 1744334"/>
                    <a:gd name="connsiteY4" fmla="*/ 1019793 h 1041986"/>
                    <a:gd name="connsiteX5" fmla="*/ 1744334 w 1744334"/>
                    <a:gd name="connsiteY5" fmla="*/ 881666 h 1041986"/>
                    <a:gd name="connsiteX6" fmla="*/ 1737975 w 1744334"/>
                    <a:gd name="connsiteY6" fmla="*/ 866174 h 1041986"/>
                    <a:gd name="connsiteX7" fmla="*/ 898504 w 1744334"/>
                    <a:gd name="connsiteY7" fmla="*/ 11049 h 1041986"/>
                    <a:gd name="connsiteX8" fmla="*/ 845830 w 1744334"/>
                    <a:gd name="connsiteY8" fmla="*/ 11049 h 1041986"/>
                    <a:gd name="connsiteX9" fmla="*/ 6360 w 1744334"/>
                    <a:gd name="connsiteY9" fmla="*/ 866174 h 1041986"/>
                    <a:gd name="connsiteX10" fmla="*/ 0 w 1744334"/>
                    <a:gd name="connsiteY10" fmla="*/ 881666 h 1041986"/>
                    <a:gd name="connsiteX11" fmla="*/ 0 w 1744334"/>
                    <a:gd name="connsiteY11" fmla="*/ 1019793 h 1041986"/>
                    <a:gd name="connsiteX12" fmla="*/ 37943 w 1744334"/>
                    <a:gd name="connsiteY12" fmla="*/ 1035286 h 1041986"/>
                    <a:gd name="connsiteX13" fmla="*/ 400954 w 1744334"/>
                    <a:gd name="connsiteY13" fmla="*/ 665480 h 1041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44334" h="1041986">
                      <a:moveTo>
                        <a:pt x="401008" y="665480"/>
                      </a:moveTo>
                      <a:lnTo>
                        <a:pt x="845830" y="212341"/>
                      </a:lnTo>
                      <a:cubicBezTo>
                        <a:pt x="860290" y="197610"/>
                        <a:pt x="884045" y="197610"/>
                        <a:pt x="898504" y="212341"/>
                      </a:cubicBezTo>
                      <a:lnTo>
                        <a:pt x="1706392" y="1035286"/>
                      </a:lnTo>
                      <a:cubicBezTo>
                        <a:pt x="1720308" y="1049419"/>
                        <a:pt x="1744334" y="1039580"/>
                        <a:pt x="1744334" y="1019793"/>
                      </a:cubicBezTo>
                      <a:lnTo>
                        <a:pt x="1744334" y="881666"/>
                      </a:lnTo>
                      <a:cubicBezTo>
                        <a:pt x="1744334" y="875850"/>
                        <a:pt x="1742051" y="870305"/>
                        <a:pt x="1737975" y="866174"/>
                      </a:cubicBezTo>
                      <a:lnTo>
                        <a:pt x="898504" y="11049"/>
                      </a:lnTo>
                      <a:cubicBezTo>
                        <a:pt x="884045" y="-3683"/>
                        <a:pt x="860290" y="-3683"/>
                        <a:pt x="845830" y="11049"/>
                      </a:cubicBezTo>
                      <a:lnTo>
                        <a:pt x="6360" y="866174"/>
                      </a:lnTo>
                      <a:cubicBezTo>
                        <a:pt x="2283" y="870305"/>
                        <a:pt x="0" y="875904"/>
                        <a:pt x="0" y="881666"/>
                      </a:cubicBezTo>
                      <a:lnTo>
                        <a:pt x="0" y="1019793"/>
                      </a:lnTo>
                      <a:cubicBezTo>
                        <a:pt x="0" y="1039634"/>
                        <a:pt x="24081" y="1049474"/>
                        <a:pt x="37943" y="1035286"/>
                      </a:cubicBezTo>
                      <a:lnTo>
                        <a:pt x="400954" y="665480"/>
                      </a:lnTo>
                    </a:path>
                  </a:pathLst>
                </a:custGeom>
                <a:noFill/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8" name="Graphic 8">
                  <a:extLst>
                    <a:ext uri="{FF2B5EF4-FFF2-40B4-BE49-F238E27FC236}">
                      <a16:creationId xmlns:a16="http://schemas.microsoft.com/office/drawing/2014/main" id="{1C63EA00-93AA-C887-540B-F887D08A58E6}"/>
                    </a:ext>
                  </a:extLst>
                </p:cNvPr>
                <p:cNvGrpSpPr/>
                <p:nvPr/>
              </p:nvGrpSpPr>
              <p:grpSpPr>
                <a:xfrm>
                  <a:off x="7383171" y="3156885"/>
                  <a:ext cx="404432" cy="570717"/>
                  <a:chOff x="7383171" y="3156885"/>
                  <a:chExt cx="404432" cy="570717"/>
                </a:xfrm>
                <a:noFill/>
              </p:grpSpPr>
              <p:grpSp>
                <p:nvGrpSpPr>
                  <p:cNvPr id="155" name="Graphic 8">
                    <a:extLst>
                      <a:ext uri="{FF2B5EF4-FFF2-40B4-BE49-F238E27FC236}">
                        <a16:creationId xmlns:a16="http://schemas.microsoft.com/office/drawing/2014/main" id="{92CD2E70-B1A7-2339-5C26-97CA52645616}"/>
                      </a:ext>
                    </a:extLst>
                  </p:cNvPr>
                  <p:cNvGrpSpPr/>
                  <p:nvPr/>
                </p:nvGrpSpPr>
                <p:grpSpPr>
                  <a:xfrm>
                    <a:off x="7425735" y="3156885"/>
                    <a:ext cx="319251" cy="509020"/>
                    <a:chOff x="7425735" y="3156885"/>
                    <a:chExt cx="319251" cy="509020"/>
                  </a:xfrm>
                  <a:noFill/>
                </p:grpSpPr>
                <p:sp>
                  <p:nvSpPr>
                    <p:cNvPr id="157" name="Free-form: Shape 97">
                      <a:extLst>
                        <a:ext uri="{FF2B5EF4-FFF2-40B4-BE49-F238E27FC236}">
                          <a16:creationId xmlns:a16="http://schemas.microsoft.com/office/drawing/2014/main" id="{66BF8FC5-B9B2-13EB-7BCA-93538C9A9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5735" y="3156885"/>
                      <a:ext cx="319251" cy="509020"/>
                    </a:xfrm>
                    <a:custGeom>
                      <a:avLst/>
                      <a:gdLst>
                        <a:gd name="connsiteX0" fmla="*/ 0 w 319251"/>
                        <a:gd name="connsiteY0" fmla="*/ 0 h 509020"/>
                        <a:gd name="connsiteX1" fmla="*/ 319252 w 319251"/>
                        <a:gd name="connsiteY1" fmla="*/ 0 h 509020"/>
                        <a:gd name="connsiteX2" fmla="*/ 319252 w 319251"/>
                        <a:gd name="connsiteY2" fmla="*/ 509020 h 509020"/>
                        <a:gd name="connsiteX3" fmla="*/ 0 w 319251"/>
                        <a:gd name="connsiteY3" fmla="*/ 509020 h 5090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251" h="509020">
                          <a:moveTo>
                            <a:pt x="0" y="0"/>
                          </a:moveTo>
                          <a:lnTo>
                            <a:pt x="319252" y="0"/>
                          </a:lnTo>
                          <a:lnTo>
                            <a:pt x="319252" y="509020"/>
                          </a:lnTo>
                          <a:lnTo>
                            <a:pt x="0" y="509020"/>
                          </a:lnTo>
                          <a:close/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Free-form: Shape 98">
                      <a:extLst>
                        <a:ext uri="{FF2B5EF4-FFF2-40B4-BE49-F238E27FC236}">
                          <a16:creationId xmlns:a16="http://schemas.microsoft.com/office/drawing/2014/main" id="{7BFEDBF0-230F-34A9-58BB-6FE06F001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1670" y="3219833"/>
                      <a:ext cx="207380" cy="383124"/>
                    </a:xfrm>
                    <a:custGeom>
                      <a:avLst/>
                      <a:gdLst>
                        <a:gd name="connsiteX0" fmla="*/ 0 w 207380"/>
                        <a:gd name="connsiteY0" fmla="*/ 0 h 383124"/>
                        <a:gd name="connsiteX1" fmla="*/ 207381 w 207380"/>
                        <a:gd name="connsiteY1" fmla="*/ 0 h 383124"/>
                        <a:gd name="connsiteX2" fmla="*/ 207381 w 207380"/>
                        <a:gd name="connsiteY2" fmla="*/ 383124 h 383124"/>
                        <a:gd name="connsiteX3" fmla="*/ 0 w 207380"/>
                        <a:gd name="connsiteY3" fmla="*/ 383124 h 3831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7380" h="383124">
                          <a:moveTo>
                            <a:pt x="0" y="0"/>
                          </a:moveTo>
                          <a:lnTo>
                            <a:pt x="207381" y="0"/>
                          </a:lnTo>
                          <a:lnTo>
                            <a:pt x="207381" y="383124"/>
                          </a:lnTo>
                          <a:lnTo>
                            <a:pt x="0" y="383124"/>
                          </a:lnTo>
                          <a:close/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-form: Shape 99">
                      <a:extLst>
                        <a:ext uri="{FF2B5EF4-FFF2-40B4-BE49-F238E27FC236}">
                          <a16:creationId xmlns:a16="http://schemas.microsoft.com/office/drawing/2014/main" id="{08995BBB-9803-C21E-3E3E-960B04750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1670" y="3411395"/>
                      <a:ext cx="207380" cy="5435"/>
                    </a:xfrm>
                    <a:custGeom>
                      <a:avLst/>
                      <a:gdLst>
                        <a:gd name="connsiteX0" fmla="*/ 0 w 207380"/>
                        <a:gd name="connsiteY0" fmla="*/ 0 h 5435"/>
                        <a:gd name="connsiteX1" fmla="*/ 207381 w 207380"/>
                        <a:gd name="connsiteY1" fmla="*/ 0 h 5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07380" h="5435">
                          <a:moveTo>
                            <a:pt x="0" y="0"/>
                          </a:moveTo>
                          <a:lnTo>
                            <a:pt x="207381" y="0"/>
                          </a:lnTo>
                        </a:path>
                      </a:pathLst>
                    </a:custGeom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6" name="Free-form: Shape 100">
                    <a:extLst>
                      <a:ext uri="{FF2B5EF4-FFF2-40B4-BE49-F238E27FC236}">
                        <a16:creationId xmlns:a16="http://schemas.microsoft.com/office/drawing/2014/main" id="{350ED415-7D15-D1CC-4D6F-F965D37AEE64}"/>
                      </a:ext>
                    </a:extLst>
                  </p:cNvPr>
                  <p:cNvSpPr/>
                  <p:nvPr/>
                </p:nvSpPr>
                <p:spPr>
                  <a:xfrm>
                    <a:off x="7383171" y="3665905"/>
                    <a:ext cx="404432" cy="61697"/>
                  </a:xfrm>
                  <a:custGeom>
                    <a:avLst/>
                    <a:gdLst>
                      <a:gd name="connsiteX0" fmla="*/ 0 w 404432"/>
                      <a:gd name="connsiteY0" fmla="*/ 0 h 61697"/>
                      <a:gd name="connsiteX1" fmla="*/ 404433 w 404432"/>
                      <a:gd name="connsiteY1" fmla="*/ 0 h 61697"/>
                      <a:gd name="connsiteX2" fmla="*/ 404433 w 404432"/>
                      <a:gd name="connsiteY2" fmla="*/ 61698 h 61697"/>
                      <a:gd name="connsiteX3" fmla="*/ 0 w 404432"/>
                      <a:gd name="connsiteY3" fmla="*/ 61698 h 61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432" h="61697">
                        <a:moveTo>
                          <a:pt x="0" y="0"/>
                        </a:moveTo>
                        <a:lnTo>
                          <a:pt x="404433" y="0"/>
                        </a:lnTo>
                        <a:lnTo>
                          <a:pt x="404433" y="61698"/>
                        </a:lnTo>
                        <a:lnTo>
                          <a:pt x="0" y="61698"/>
                        </a:ln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9" name="Graphic 8">
                  <a:extLst>
                    <a:ext uri="{FF2B5EF4-FFF2-40B4-BE49-F238E27FC236}">
                      <a16:creationId xmlns:a16="http://schemas.microsoft.com/office/drawing/2014/main" id="{ABA7B7CB-E54B-8030-F758-89022128EC78}"/>
                    </a:ext>
                  </a:extLst>
                </p:cNvPr>
                <p:cNvGrpSpPr/>
                <p:nvPr/>
              </p:nvGrpSpPr>
              <p:grpSpPr>
                <a:xfrm>
                  <a:off x="8553037" y="3156885"/>
                  <a:ext cx="404432" cy="570717"/>
                  <a:chOff x="8553037" y="3156885"/>
                  <a:chExt cx="404432" cy="570717"/>
                </a:xfrm>
                <a:noFill/>
              </p:grpSpPr>
              <p:grpSp>
                <p:nvGrpSpPr>
                  <p:cNvPr id="150" name="Graphic 8">
                    <a:extLst>
                      <a:ext uri="{FF2B5EF4-FFF2-40B4-BE49-F238E27FC236}">
                        <a16:creationId xmlns:a16="http://schemas.microsoft.com/office/drawing/2014/main" id="{CF206C6A-6431-F5DD-8F47-524516CD67A2}"/>
                      </a:ext>
                    </a:extLst>
                  </p:cNvPr>
                  <p:cNvGrpSpPr/>
                  <p:nvPr/>
                </p:nvGrpSpPr>
                <p:grpSpPr>
                  <a:xfrm>
                    <a:off x="8595600" y="3156885"/>
                    <a:ext cx="319251" cy="509020"/>
                    <a:chOff x="8595600" y="3156885"/>
                    <a:chExt cx="319251" cy="509020"/>
                  </a:xfrm>
                  <a:noFill/>
                </p:grpSpPr>
                <p:sp>
                  <p:nvSpPr>
                    <p:cNvPr id="152" name="Free-form: Shape 103">
                      <a:extLst>
                        <a:ext uri="{FF2B5EF4-FFF2-40B4-BE49-F238E27FC236}">
                          <a16:creationId xmlns:a16="http://schemas.microsoft.com/office/drawing/2014/main" id="{A83CB790-F63F-9FF1-3E1C-AFF2C41E4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5600" y="3156885"/>
                      <a:ext cx="319251" cy="509020"/>
                    </a:xfrm>
                    <a:custGeom>
                      <a:avLst/>
                      <a:gdLst>
                        <a:gd name="connsiteX0" fmla="*/ 0 w 319251"/>
                        <a:gd name="connsiteY0" fmla="*/ 0 h 509020"/>
                        <a:gd name="connsiteX1" fmla="*/ 319252 w 319251"/>
                        <a:gd name="connsiteY1" fmla="*/ 0 h 509020"/>
                        <a:gd name="connsiteX2" fmla="*/ 319252 w 319251"/>
                        <a:gd name="connsiteY2" fmla="*/ 509020 h 509020"/>
                        <a:gd name="connsiteX3" fmla="*/ 0 w 319251"/>
                        <a:gd name="connsiteY3" fmla="*/ 509020 h 5090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251" h="509020">
                          <a:moveTo>
                            <a:pt x="0" y="0"/>
                          </a:moveTo>
                          <a:lnTo>
                            <a:pt x="319252" y="0"/>
                          </a:lnTo>
                          <a:lnTo>
                            <a:pt x="319252" y="509020"/>
                          </a:lnTo>
                          <a:lnTo>
                            <a:pt x="0" y="509020"/>
                          </a:lnTo>
                          <a:close/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" name="Free-form: Shape 104">
                      <a:extLst>
                        <a:ext uri="{FF2B5EF4-FFF2-40B4-BE49-F238E27FC236}">
                          <a16:creationId xmlns:a16="http://schemas.microsoft.com/office/drawing/2014/main" id="{1547D76B-8ED3-B03D-4448-5ABF749AA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1590" y="3219833"/>
                      <a:ext cx="207380" cy="383124"/>
                    </a:xfrm>
                    <a:custGeom>
                      <a:avLst/>
                      <a:gdLst>
                        <a:gd name="connsiteX0" fmla="*/ 0 w 207380"/>
                        <a:gd name="connsiteY0" fmla="*/ 0 h 383124"/>
                        <a:gd name="connsiteX1" fmla="*/ 207381 w 207380"/>
                        <a:gd name="connsiteY1" fmla="*/ 0 h 383124"/>
                        <a:gd name="connsiteX2" fmla="*/ 207381 w 207380"/>
                        <a:gd name="connsiteY2" fmla="*/ 383124 h 383124"/>
                        <a:gd name="connsiteX3" fmla="*/ 0 w 207380"/>
                        <a:gd name="connsiteY3" fmla="*/ 383124 h 3831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7380" h="383124">
                          <a:moveTo>
                            <a:pt x="0" y="0"/>
                          </a:moveTo>
                          <a:lnTo>
                            <a:pt x="207381" y="0"/>
                          </a:lnTo>
                          <a:lnTo>
                            <a:pt x="207381" y="383124"/>
                          </a:lnTo>
                          <a:lnTo>
                            <a:pt x="0" y="383124"/>
                          </a:lnTo>
                          <a:close/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-form: Shape 105">
                      <a:extLst>
                        <a:ext uri="{FF2B5EF4-FFF2-40B4-BE49-F238E27FC236}">
                          <a16:creationId xmlns:a16="http://schemas.microsoft.com/office/drawing/2014/main" id="{9C143E36-4C2D-2C14-4A67-61311B9F9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1590" y="3411395"/>
                      <a:ext cx="207380" cy="5435"/>
                    </a:xfrm>
                    <a:custGeom>
                      <a:avLst/>
                      <a:gdLst>
                        <a:gd name="connsiteX0" fmla="*/ 0 w 207380"/>
                        <a:gd name="connsiteY0" fmla="*/ 0 h 5435"/>
                        <a:gd name="connsiteX1" fmla="*/ 207381 w 207380"/>
                        <a:gd name="connsiteY1" fmla="*/ 0 h 5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07380" h="5435">
                          <a:moveTo>
                            <a:pt x="0" y="0"/>
                          </a:moveTo>
                          <a:lnTo>
                            <a:pt x="207381" y="0"/>
                          </a:lnTo>
                        </a:path>
                      </a:pathLst>
                    </a:custGeom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1" name="Free-form: Shape 106">
                    <a:extLst>
                      <a:ext uri="{FF2B5EF4-FFF2-40B4-BE49-F238E27FC236}">
                        <a16:creationId xmlns:a16="http://schemas.microsoft.com/office/drawing/2014/main" id="{428351DC-81D5-1921-2E1A-D9BD0EFF5032}"/>
                      </a:ext>
                    </a:extLst>
                  </p:cNvPr>
                  <p:cNvSpPr/>
                  <p:nvPr/>
                </p:nvSpPr>
                <p:spPr>
                  <a:xfrm>
                    <a:off x="8553037" y="3665905"/>
                    <a:ext cx="404432" cy="61697"/>
                  </a:xfrm>
                  <a:custGeom>
                    <a:avLst/>
                    <a:gdLst>
                      <a:gd name="connsiteX0" fmla="*/ 0 w 404432"/>
                      <a:gd name="connsiteY0" fmla="*/ 0 h 61697"/>
                      <a:gd name="connsiteX1" fmla="*/ 404433 w 404432"/>
                      <a:gd name="connsiteY1" fmla="*/ 0 h 61697"/>
                      <a:gd name="connsiteX2" fmla="*/ 404433 w 404432"/>
                      <a:gd name="connsiteY2" fmla="*/ 61698 h 61697"/>
                      <a:gd name="connsiteX3" fmla="*/ 0 w 404432"/>
                      <a:gd name="connsiteY3" fmla="*/ 61698 h 61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432" h="61697">
                        <a:moveTo>
                          <a:pt x="0" y="0"/>
                        </a:moveTo>
                        <a:lnTo>
                          <a:pt x="404433" y="0"/>
                        </a:lnTo>
                        <a:lnTo>
                          <a:pt x="404433" y="61698"/>
                        </a:lnTo>
                        <a:lnTo>
                          <a:pt x="0" y="61698"/>
                        </a:ln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" name="Graphic 8">
                  <a:extLst>
                    <a:ext uri="{FF2B5EF4-FFF2-40B4-BE49-F238E27FC236}">
                      <a16:creationId xmlns:a16="http://schemas.microsoft.com/office/drawing/2014/main" id="{9F93ED41-E93B-7A96-80F2-BD0D43342AD3}"/>
                    </a:ext>
                  </a:extLst>
                </p:cNvPr>
                <p:cNvGrpSpPr/>
                <p:nvPr/>
              </p:nvGrpSpPr>
              <p:grpSpPr>
                <a:xfrm>
                  <a:off x="9196433" y="3374377"/>
                  <a:ext cx="395028" cy="801636"/>
                  <a:chOff x="9196433" y="3374377"/>
                  <a:chExt cx="395028" cy="801636"/>
                </a:xfrm>
                <a:noFill/>
              </p:grpSpPr>
              <p:grpSp>
                <p:nvGrpSpPr>
                  <p:cNvPr id="146" name="Graphic 8">
                    <a:extLst>
                      <a:ext uri="{FF2B5EF4-FFF2-40B4-BE49-F238E27FC236}">
                        <a16:creationId xmlns:a16="http://schemas.microsoft.com/office/drawing/2014/main" id="{81D45CD3-9D6F-9A40-E50B-F78F05EE183F}"/>
                      </a:ext>
                    </a:extLst>
                  </p:cNvPr>
                  <p:cNvGrpSpPr/>
                  <p:nvPr/>
                </p:nvGrpSpPr>
                <p:grpSpPr>
                  <a:xfrm>
                    <a:off x="9196433" y="3374377"/>
                    <a:ext cx="395028" cy="801636"/>
                    <a:chOff x="9196433" y="3374377"/>
                    <a:chExt cx="395028" cy="801636"/>
                  </a:xfrm>
                  <a:noFill/>
                </p:grpSpPr>
                <p:sp>
                  <p:nvSpPr>
                    <p:cNvPr id="148" name="Free-form: Shape 109">
                      <a:extLst>
                        <a:ext uri="{FF2B5EF4-FFF2-40B4-BE49-F238E27FC236}">
                          <a16:creationId xmlns:a16="http://schemas.microsoft.com/office/drawing/2014/main" id="{8D6BFD59-CD54-1ED6-4198-5413246C7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6433" y="3374377"/>
                      <a:ext cx="395028" cy="801636"/>
                    </a:xfrm>
                    <a:custGeom>
                      <a:avLst/>
                      <a:gdLst>
                        <a:gd name="connsiteX0" fmla="*/ 0 w 395028"/>
                        <a:gd name="connsiteY0" fmla="*/ 0 h 801636"/>
                        <a:gd name="connsiteX1" fmla="*/ 395029 w 395028"/>
                        <a:gd name="connsiteY1" fmla="*/ 0 h 801636"/>
                        <a:gd name="connsiteX2" fmla="*/ 395029 w 395028"/>
                        <a:gd name="connsiteY2" fmla="*/ 801636 h 801636"/>
                        <a:gd name="connsiteX3" fmla="*/ 0 w 395028"/>
                        <a:gd name="connsiteY3" fmla="*/ 801636 h 801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028" h="801636">
                          <a:moveTo>
                            <a:pt x="0" y="0"/>
                          </a:moveTo>
                          <a:lnTo>
                            <a:pt x="395029" y="0"/>
                          </a:lnTo>
                          <a:lnTo>
                            <a:pt x="395029" y="801636"/>
                          </a:lnTo>
                          <a:lnTo>
                            <a:pt x="0" y="801636"/>
                          </a:lnTo>
                          <a:close/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9" name="Free-form: Shape 110">
                      <a:extLst>
                        <a:ext uri="{FF2B5EF4-FFF2-40B4-BE49-F238E27FC236}">
                          <a16:creationId xmlns:a16="http://schemas.microsoft.com/office/drawing/2014/main" id="{CDD8F383-2A71-D210-47F6-A7E1CCE3B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0090" y="3454393"/>
                      <a:ext cx="247715" cy="641548"/>
                    </a:xfrm>
                    <a:custGeom>
                      <a:avLst/>
                      <a:gdLst>
                        <a:gd name="connsiteX0" fmla="*/ 0 w 247715"/>
                        <a:gd name="connsiteY0" fmla="*/ 294953 h 641548"/>
                        <a:gd name="connsiteX1" fmla="*/ 0 w 247715"/>
                        <a:gd name="connsiteY1" fmla="*/ 0 h 641548"/>
                        <a:gd name="connsiteX2" fmla="*/ 247715 w 247715"/>
                        <a:gd name="connsiteY2" fmla="*/ 0 h 641548"/>
                        <a:gd name="connsiteX3" fmla="*/ 247715 w 247715"/>
                        <a:gd name="connsiteY3" fmla="*/ 641548 h 641548"/>
                        <a:gd name="connsiteX4" fmla="*/ 0 w 247715"/>
                        <a:gd name="connsiteY4" fmla="*/ 641548 h 641548"/>
                        <a:gd name="connsiteX5" fmla="*/ 0 w 247715"/>
                        <a:gd name="connsiteY5" fmla="*/ 357684 h 641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715" h="641548">
                          <a:moveTo>
                            <a:pt x="0" y="294953"/>
                          </a:moveTo>
                          <a:lnTo>
                            <a:pt x="0" y="0"/>
                          </a:lnTo>
                          <a:lnTo>
                            <a:pt x="247715" y="0"/>
                          </a:lnTo>
                          <a:lnTo>
                            <a:pt x="247715" y="641548"/>
                          </a:lnTo>
                          <a:lnTo>
                            <a:pt x="0" y="641548"/>
                          </a:lnTo>
                          <a:lnTo>
                            <a:pt x="0" y="357684"/>
                          </a:lnTo>
                        </a:path>
                      </a:pathLst>
                    </a:custGeom>
                    <a:noFill/>
                    <a:ln w="27125" cap="rnd">
                      <a:solidFill>
                        <a:srgbClr val="0CB33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7" name="Free-form: Shape 111">
                    <a:extLst>
                      <a:ext uri="{FF2B5EF4-FFF2-40B4-BE49-F238E27FC236}">
                        <a16:creationId xmlns:a16="http://schemas.microsoft.com/office/drawing/2014/main" id="{B0E7758D-B60B-1A35-1B53-D7E7B5680380}"/>
                      </a:ext>
                    </a:extLst>
                  </p:cNvPr>
                  <p:cNvSpPr/>
                  <p:nvPr/>
                </p:nvSpPr>
                <p:spPr>
                  <a:xfrm>
                    <a:off x="9238725" y="3749347"/>
                    <a:ext cx="62730" cy="62730"/>
                  </a:xfrm>
                  <a:custGeom>
                    <a:avLst/>
                    <a:gdLst>
                      <a:gd name="connsiteX0" fmla="*/ 62730 w 62730"/>
                      <a:gd name="connsiteY0" fmla="*/ 31365 h 62730"/>
                      <a:gd name="connsiteX1" fmla="*/ 31365 w 62730"/>
                      <a:gd name="connsiteY1" fmla="*/ 62731 h 62730"/>
                      <a:gd name="connsiteX2" fmla="*/ 0 w 62730"/>
                      <a:gd name="connsiteY2" fmla="*/ 31365 h 62730"/>
                      <a:gd name="connsiteX3" fmla="*/ 31365 w 62730"/>
                      <a:gd name="connsiteY3" fmla="*/ 0 h 62730"/>
                      <a:gd name="connsiteX4" fmla="*/ 62730 w 62730"/>
                      <a:gd name="connsiteY4" fmla="*/ 31365 h 6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30" h="62730">
                        <a:moveTo>
                          <a:pt x="62730" y="31365"/>
                        </a:moveTo>
                        <a:cubicBezTo>
                          <a:pt x="62730" y="48706"/>
                          <a:pt x="48706" y="62731"/>
                          <a:pt x="31365" y="62731"/>
                        </a:cubicBezTo>
                        <a:cubicBezTo>
                          <a:pt x="14024" y="62731"/>
                          <a:pt x="0" y="48706"/>
                          <a:pt x="0" y="31365"/>
                        </a:cubicBezTo>
                        <a:cubicBezTo>
                          <a:pt x="0" y="14025"/>
                          <a:pt x="14024" y="0"/>
                          <a:pt x="31365" y="0"/>
                        </a:cubicBezTo>
                        <a:cubicBezTo>
                          <a:pt x="48706" y="0"/>
                          <a:pt x="62730" y="14025"/>
                          <a:pt x="62730" y="31365"/>
                        </a:cubicBez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" name="Graphic 8">
                  <a:extLst>
                    <a:ext uri="{FF2B5EF4-FFF2-40B4-BE49-F238E27FC236}">
                      <a16:creationId xmlns:a16="http://schemas.microsoft.com/office/drawing/2014/main" id="{6A02ED3F-42A3-9BD7-E6F7-A3844B7B28DB}"/>
                    </a:ext>
                  </a:extLst>
                </p:cNvPr>
                <p:cNvGrpSpPr/>
                <p:nvPr/>
              </p:nvGrpSpPr>
              <p:grpSpPr>
                <a:xfrm>
                  <a:off x="9196433" y="4176013"/>
                  <a:ext cx="395028" cy="235538"/>
                  <a:chOff x="9196433" y="4176013"/>
                  <a:chExt cx="395028" cy="235538"/>
                </a:xfrm>
                <a:noFill/>
              </p:grpSpPr>
              <p:sp>
                <p:nvSpPr>
                  <p:cNvPr id="143" name="Free-form: Shape 113">
                    <a:extLst>
                      <a:ext uri="{FF2B5EF4-FFF2-40B4-BE49-F238E27FC236}">
                        <a16:creationId xmlns:a16="http://schemas.microsoft.com/office/drawing/2014/main" id="{086F8129-A2D4-3D26-5CB6-2F01AAC82D5D}"/>
                      </a:ext>
                    </a:extLst>
                  </p:cNvPr>
                  <p:cNvSpPr/>
                  <p:nvPr/>
                </p:nvSpPr>
                <p:spPr>
                  <a:xfrm>
                    <a:off x="9196433" y="4176013"/>
                    <a:ext cx="395028" cy="78494"/>
                  </a:xfrm>
                  <a:custGeom>
                    <a:avLst/>
                    <a:gdLst>
                      <a:gd name="connsiteX0" fmla="*/ 0 w 395028"/>
                      <a:gd name="connsiteY0" fmla="*/ 0 h 78494"/>
                      <a:gd name="connsiteX1" fmla="*/ 395029 w 395028"/>
                      <a:gd name="connsiteY1" fmla="*/ 0 h 78494"/>
                      <a:gd name="connsiteX2" fmla="*/ 395029 w 395028"/>
                      <a:gd name="connsiteY2" fmla="*/ 78495 h 78494"/>
                      <a:gd name="connsiteX3" fmla="*/ 0 w 395028"/>
                      <a:gd name="connsiteY3" fmla="*/ 78495 h 7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5028" h="78494">
                        <a:moveTo>
                          <a:pt x="0" y="0"/>
                        </a:moveTo>
                        <a:lnTo>
                          <a:pt x="395029" y="0"/>
                        </a:lnTo>
                        <a:lnTo>
                          <a:pt x="395029" y="78495"/>
                        </a:lnTo>
                        <a:lnTo>
                          <a:pt x="0" y="78495"/>
                        </a:ln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-form: Shape 114">
                    <a:extLst>
                      <a:ext uri="{FF2B5EF4-FFF2-40B4-BE49-F238E27FC236}">
                        <a16:creationId xmlns:a16="http://schemas.microsoft.com/office/drawing/2014/main" id="{EBA7DCFE-AC69-3AE7-D18D-BBBB53DB6D1F}"/>
                      </a:ext>
                    </a:extLst>
                  </p:cNvPr>
                  <p:cNvSpPr/>
                  <p:nvPr/>
                </p:nvSpPr>
                <p:spPr>
                  <a:xfrm>
                    <a:off x="9196433" y="4254508"/>
                    <a:ext cx="395028" cy="78494"/>
                  </a:xfrm>
                  <a:custGeom>
                    <a:avLst/>
                    <a:gdLst>
                      <a:gd name="connsiteX0" fmla="*/ 0 w 395028"/>
                      <a:gd name="connsiteY0" fmla="*/ 0 h 78494"/>
                      <a:gd name="connsiteX1" fmla="*/ 395029 w 395028"/>
                      <a:gd name="connsiteY1" fmla="*/ 0 h 78494"/>
                      <a:gd name="connsiteX2" fmla="*/ 395029 w 395028"/>
                      <a:gd name="connsiteY2" fmla="*/ 78495 h 78494"/>
                      <a:gd name="connsiteX3" fmla="*/ 0 w 395028"/>
                      <a:gd name="connsiteY3" fmla="*/ 78495 h 7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5028" h="78494">
                        <a:moveTo>
                          <a:pt x="0" y="0"/>
                        </a:moveTo>
                        <a:lnTo>
                          <a:pt x="395029" y="0"/>
                        </a:lnTo>
                        <a:lnTo>
                          <a:pt x="395029" y="78495"/>
                        </a:lnTo>
                        <a:lnTo>
                          <a:pt x="0" y="78495"/>
                        </a:ln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-form: Shape 115">
                    <a:extLst>
                      <a:ext uri="{FF2B5EF4-FFF2-40B4-BE49-F238E27FC236}">
                        <a16:creationId xmlns:a16="http://schemas.microsoft.com/office/drawing/2014/main" id="{CC3A140B-2A9A-2C71-F928-1AD1539DA374}"/>
                      </a:ext>
                    </a:extLst>
                  </p:cNvPr>
                  <p:cNvSpPr/>
                  <p:nvPr/>
                </p:nvSpPr>
                <p:spPr>
                  <a:xfrm>
                    <a:off x="9196433" y="4333057"/>
                    <a:ext cx="395028" cy="78494"/>
                  </a:xfrm>
                  <a:custGeom>
                    <a:avLst/>
                    <a:gdLst>
                      <a:gd name="connsiteX0" fmla="*/ 0 w 395028"/>
                      <a:gd name="connsiteY0" fmla="*/ 0 h 78494"/>
                      <a:gd name="connsiteX1" fmla="*/ 395029 w 395028"/>
                      <a:gd name="connsiteY1" fmla="*/ 0 h 78494"/>
                      <a:gd name="connsiteX2" fmla="*/ 395029 w 395028"/>
                      <a:gd name="connsiteY2" fmla="*/ 78495 h 78494"/>
                      <a:gd name="connsiteX3" fmla="*/ 0 w 395028"/>
                      <a:gd name="connsiteY3" fmla="*/ 78495 h 7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5028" h="78494">
                        <a:moveTo>
                          <a:pt x="0" y="0"/>
                        </a:moveTo>
                        <a:lnTo>
                          <a:pt x="395029" y="0"/>
                        </a:lnTo>
                        <a:lnTo>
                          <a:pt x="395029" y="78495"/>
                        </a:lnTo>
                        <a:lnTo>
                          <a:pt x="0" y="78495"/>
                        </a:lnTo>
                        <a:close/>
                      </a:path>
                    </a:pathLst>
                  </a:custGeom>
                  <a:noFill/>
                  <a:ln w="27125" cap="rnd">
                    <a:solidFill>
                      <a:srgbClr val="0CB33F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02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" name="Free-form: Shape 116">
                  <a:extLst>
                    <a:ext uri="{FF2B5EF4-FFF2-40B4-BE49-F238E27FC236}">
                      <a16:creationId xmlns:a16="http://schemas.microsoft.com/office/drawing/2014/main" id="{CF6C6018-E699-4E41-E87E-AAD74A4F04CE}"/>
                    </a:ext>
                  </a:extLst>
                </p:cNvPr>
                <p:cNvSpPr/>
                <p:nvPr/>
              </p:nvSpPr>
              <p:spPr>
                <a:xfrm>
                  <a:off x="8200843" y="2893895"/>
                  <a:ext cx="1976502" cy="54359"/>
                </a:xfrm>
                <a:custGeom>
                  <a:avLst/>
                  <a:gdLst>
                    <a:gd name="connsiteX0" fmla="*/ 53381 w 1976502"/>
                    <a:gd name="connsiteY0" fmla="*/ 54359 h 54359"/>
                    <a:gd name="connsiteX1" fmla="*/ 1949323 w 1976502"/>
                    <a:gd name="connsiteY1" fmla="*/ 54359 h 54359"/>
                    <a:gd name="connsiteX2" fmla="*/ 1976503 w 1976502"/>
                    <a:gd name="connsiteY2" fmla="*/ 27180 h 54359"/>
                    <a:gd name="connsiteX3" fmla="*/ 1976503 w 1976502"/>
                    <a:gd name="connsiteY3" fmla="*/ 27180 h 54359"/>
                    <a:gd name="connsiteX4" fmla="*/ 1949323 w 1976502"/>
                    <a:gd name="connsiteY4" fmla="*/ 0 h 54359"/>
                    <a:gd name="connsiteX5" fmla="*/ 0 w 1976502"/>
                    <a:gd name="connsiteY5" fmla="*/ 0 h 54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6502" h="54359">
                      <a:moveTo>
                        <a:pt x="53381" y="54359"/>
                      </a:moveTo>
                      <a:lnTo>
                        <a:pt x="1949323" y="54359"/>
                      </a:lnTo>
                      <a:cubicBezTo>
                        <a:pt x="1964326" y="54359"/>
                        <a:pt x="1976503" y="42183"/>
                        <a:pt x="1976503" y="27180"/>
                      </a:cubicBezTo>
                      <a:lnTo>
                        <a:pt x="1976503" y="27180"/>
                      </a:lnTo>
                      <a:cubicBezTo>
                        <a:pt x="1976503" y="12176"/>
                        <a:pt x="1964326" y="0"/>
                        <a:pt x="1949323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8">
                <a:extLst>
                  <a:ext uri="{FF2B5EF4-FFF2-40B4-BE49-F238E27FC236}">
                    <a16:creationId xmlns:a16="http://schemas.microsoft.com/office/drawing/2014/main" id="{B50C8817-2CF1-5C8B-DE1A-4E0D436CD8D0}"/>
                  </a:ext>
                </a:extLst>
              </p:cNvPr>
              <p:cNvGrpSpPr/>
              <p:nvPr/>
            </p:nvGrpSpPr>
            <p:grpSpPr>
              <a:xfrm>
                <a:off x="6588385" y="4552016"/>
                <a:ext cx="3355868" cy="184875"/>
                <a:chOff x="6588385" y="4552016"/>
                <a:chExt cx="3355868" cy="184875"/>
              </a:xfrm>
            </p:grpSpPr>
            <p:sp>
              <p:nvSpPr>
                <p:cNvPr id="124" name="Free-form: Shape 124">
                  <a:extLst>
                    <a:ext uri="{FF2B5EF4-FFF2-40B4-BE49-F238E27FC236}">
                      <a16:creationId xmlns:a16="http://schemas.microsoft.com/office/drawing/2014/main" id="{8C0D997E-B34B-FEFD-FC55-321A70DE23B1}"/>
                    </a:ext>
                  </a:extLst>
                </p:cNvPr>
                <p:cNvSpPr/>
                <p:nvPr/>
              </p:nvSpPr>
              <p:spPr>
                <a:xfrm>
                  <a:off x="9263458" y="4641709"/>
                  <a:ext cx="680795" cy="5435"/>
                </a:xfrm>
                <a:custGeom>
                  <a:avLst/>
                  <a:gdLst>
                    <a:gd name="connsiteX0" fmla="*/ 680795 w 680795"/>
                    <a:gd name="connsiteY0" fmla="*/ 0 h 5435"/>
                    <a:gd name="connsiteX1" fmla="*/ 0 w 6807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0795" h="5435">
                      <a:moveTo>
                        <a:pt x="680795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-form: Shape 125">
                  <a:extLst>
                    <a:ext uri="{FF2B5EF4-FFF2-40B4-BE49-F238E27FC236}">
                      <a16:creationId xmlns:a16="http://schemas.microsoft.com/office/drawing/2014/main" id="{CEB80904-51D1-71D3-A199-53C78FD2D1E3}"/>
                    </a:ext>
                  </a:extLst>
                </p:cNvPr>
                <p:cNvSpPr/>
                <p:nvPr/>
              </p:nvSpPr>
              <p:spPr>
                <a:xfrm>
                  <a:off x="8688827" y="4552016"/>
                  <a:ext cx="719444" cy="5435"/>
                </a:xfrm>
                <a:custGeom>
                  <a:avLst/>
                  <a:gdLst>
                    <a:gd name="connsiteX0" fmla="*/ 719445 w 719444"/>
                    <a:gd name="connsiteY0" fmla="*/ 0 h 5435"/>
                    <a:gd name="connsiteX1" fmla="*/ 0 w 719444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444" h="5435">
                      <a:moveTo>
                        <a:pt x="719445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-form: Shape 126">
                  <a:extLst>
                    <a:ext uri="{FF2B5EF4-FFF2-40B4-BE49-F238E27FC236}">
                      <a16:creationId xmlns:a16="http://schemas.microsoft.com/office/drawing/2014/main" id="{78B687AA-705E-EB48-3B98-4DB8C82FE4D2}"/>
                    </a:ext>
                  </a:extLst>
                </p:cNvPr>
                <p:cNvSpPr/>
                <p:nvPr/>
              </p:nvSpPr>
              <p:spPr>
                <a:xfrm>
                  <a:off x="8437741" y="4552016"/>
                  <a:ext cx="77244" cy="5435"/>
                </a:xfrm>
                <a:custGeom>
                  <a:avLst/>
                  <a:gdLst>
                    <a:gd name="connsiteX0" fmla="*/ 77245 w 77244"/>
                    <a:gd name="connsiteY0" fmla="*/ 0 h 5435"/>
                    <a:gd name="connsiteX1" fmla="*/ 0 w 77244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244" h="5435">
                      <a:moveTo>
                        <a:pt x="77245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-form: Shape 127">
                  <a:extLst>
                    <a:ext uri="{FF2B5EF4-FFF2-40B4-BE49-F238E27FC236}">
                      <a16:creationId xmlns:a16="http://schemas.microsoft.com/office/drawing/2014/main" id="{2CA391CE-176A-EB90-9A6B-A65A1C507C92}"/>
                    </a:ext>
                  </a:extLst>
                </p:cNvPr>
                <p:cNvSpPr/>
                <p:nvPr/>
              </p:nvSpPr>
              <p:spPr>
                <a:xfrm>
                  <a:off x="8877127" y="4731456"/>
                  <a:ext cx="144867" cy="5435"/>
                </a:xfrm>
                <a:custGeom>
                  <a:avLst/>
                  <a:gdLst>
                    <a:gd name="connsiteX0" fmla="*/ 144868 w 144867"/>
                    <a:gd name="connsiteY0" fmla="*/ 0 h 5435"/>
                    <a:gd name="connsiteX1" fmla="*/ 0 w 144867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4867" h="5435">
                      <a:moveTo>
                        <a:pt x="144868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-form: Shape 128">
                  <a:extLst>
                    <a:ext uri="{FF2B5EF4-FFF2-40B4-BE49-F238E27FC236}">
                      <a16:creationId xmlns:a16="http://schemas.microsoft.com/office/drawing/2014/main" id="{950891D5-3F62-1255-661A-EEE88BED4220}"/>
                    </a:ext>
                  </a:extLst>
                </p:cNvPr>
                <p:cNvSpPr/>
                <p:nvPr/>
              </p:nvSpPr>
              <p:spPr>
                <a:xfrm>
                  <a:off x="8201115" y="4731456"/>
                  <a:ext cx="526360" cy="5435"/>
                </a:xfrm>
                <a:custGeom>
                  <a:avLst/>
                  <a:gdLst>
                    <a:gd name="connsiteX0" fmla="*/ 526361 w 526360"/>
                    <a:gd name="connsiteY0" fmla="*/ 0 h 5435"/>
                    <a:gd name="connsiteX1" fmla="*/ 0 w 526360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6360" h="5435">
                      <a:moveTo>
                        <a:pt x="526361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-form: Shape 129">
                  <a:extLst>
                    <a:ext uri="{FF2B5EF4-FFF2-40B4-BE49-F238E27FC236}">
                      <a16:creationId xmlns:a16="http://schemas.microsoft.com/office/drawing/2014/main" id="{1E4D11CA-3784-E01A-14B2-3FA94516A461}"/>
                    </a:ext>
                  </a:extLst>
                </p:cNvPr>
                <p:cNvSpPr/>
                <p:nvPr/>
              </p:nvSpPr>
              <p:spPr>
                <a:xfrm>
                  <a:off x="6588385" y="4731456"/>
                  <a:ext cx="526306" cy="5435"/>
                </a:xfrm>
                <a:custGeom>
                  <a:avLst/>
                  <a:gdLst>
                    <a:gd name="connsiteX0" fmla="*/ 526306 w 526306"/>
                    <a:gd name="connsiteY0" fmla="*/ 0 h 5435"/>
                    <a:gd name="connsiteX1" fmla="*/ 0 w 526306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6306" h="5435">
                      <a:moveTo>
                        <a:pt x="526306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-form: Shape 130">
                  <a:extLst>
                    <a:ext uri="{FF2B5EF4-FFF2-40B4-BE49-F238E27FC236}">
                      <a16:creationId xmlns:a16="http://schemas.microsoft.com/office/drawing/2014/main" id="{66B566D6-ACBC-8EB8-3DB9-AC07160B5B1F}"/>
                    </a:ext>
                  </a:extLst>
                </p:cNvPr>
                <p:cNvSpPr/>
                <p:nvPr/>
              </p:nvSpPr>
              <p:spPr>
                <a:xfrm>
                  <a:off x="7727918" y="4622302"/>
                  <a:ext cx="526360" cy="5435"/>
                </a:xfrm>
                <a:custGeom>
                  <a:avLst/>
                  <a:gdLst>
                    <a:gd name="connsiteX0" fmla="*/ 526361 w 526360"/>
                    <a:gd name="connsiteY0" fmla="*/ 0 h 5435"/>
                    <a:gd name="connsiteX1" fmla="*/ 0 w 526360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6360" h="5435">
                      <a:moveTo>
                        <a:pt x="526361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-form: Shape 131">
                  <a:extLst>
                    <a:ext uri="{FF2B5EF4-FFF2-40B4-BE49-F238E27FC236}">
                      <a16:creationId xmlns:a16="http://schemas.microsoft.com/office/drawing/2014/main" id="{297D87B6-AE27-4B31-203A-45565C61781E}"/>
                    </a:ext>
                  </a:extLst>
                </p:cNvPr>
                <p:cNvSpPr/>
                <p:nvPr/>
              </p:nvSpPr>
              <p:spPr>
                <a:xfrm>
                  <a:off x="7138174" y="4552016"/>
                  <a:ext cx="680849" cy="5435"/>
                </a:xfrm>
                <a:custGeom>
                  <a:avLst/>
                  <a:gdLst>
                    <a:gd name="connsiteX0" fmla="*/ 680850 w 680849"/>
                    <a:gd name="connsiteY0" fmla="*/ 0 h 5435"/>
                    <a:gd name="connsiteX1" fmla="*/ 0 w 680849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0849" h="5435">
                      <a:moveTo>
                        <a:pt x="680850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-form: Shape 132">
                  <a:extLst>
                    <a:ext uri="{FF2B5EF4-FFF2-40B4-BE49-F238E27FC236}">
                      <a16:creationId xmlns:a16="http://schemas.microsoft.com/office/drawing/2014/main" id="{FD761EC4-27A1-18A0-6072-181B48071941}"/>
                    </a:ext>
                  </a:extLst>
                </p:cNvPr>
                <p:cNvSpPr/>
                <p:nvPr/>
              </p:nvSpPr>
              <p:spPr>
                <a:xfrm>
                  <a:off x="6795983" y="4552016"/>
                  <a:ext cx="77298" cy="5435"/>
                </a:xfrm>
                <a:custGeom>
                  <a:avLst/>
                  <a:gdLst>
                    <a:gd name="connsiteX0" fmla="*/ 77299 w 77298"/>
                    <a:gd name="connsiteY0" fmla="*/ 0 h 5435"/>
                    <a:gd name="connsiteX1" fmla="*/ 0 w 77298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298" h="5435">
                      <a:moveTo>
                        <a:pt x="77299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-form: Shape 133">
                  <a:extLst>
                    <a:ext uri="{FF2B5EF4-FFF2-40B4-BE49-F238E27FC236}">
                      <a16:creationId xmlns:a16="http://schemas.microsoft.com/office/drawing/2014/main" id="{B9E9E8D4-A807-BD5E-F3E6-F431958F3088}"/>
                    </a:ext>
                  </a:extLst>
                </p:cNvPr>
                <p:cNvSpPr/>
                <p:nvPr/>
              </p:nvSpPr>
              <p:spPr>
                <a:xfrm>
                  <a:off x="7814838" y="4622302"/>
                  <a:ext cx="526306" cy="5435"/>
                </a:xfrm>
                <a:custGeom>
                  <a:avLst/>
                  <a:gdLst>
                    <a:gd name="connsiteX0" fmla="*/ 526306 w 526306"/>
                    <a:gd name="connsiteY0" fmla="*/ 0 h 5435"/>
                    <a:gd name="connsiteX1" fmla="*/ 0 w 526306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6306" h="5435">
                      <a:moveTo>
                        <a:pt x="526306" y="0"/>
                      </a:moveTo>
                      <a:lnTo>
                        <a:pt x="0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6" name="Graphic 8">
              <a:extLst>
                <a:ext uri="{FF2B5EF4-FFF2-40B4-BE49-F238E27FC236}">
                  <a16:creationId xmlns:a16="http://schemas.microsoft.com/office/drawing/2014/main" id="{C9144DD9-344B-2E7A-07E6-74E2FDDD4C03}"/>
                </a:ext>
              </a:extLst>
            </p:cNvPr>
            <p:cNvGrpSpPr/>
            <p:nvPr/>
          </p:nvGrpSpPr>
          <p:grpSpPr>
            <a:xfrm>
              <a:off x="9089726" y="2072309"/>
              <a:ext cx="717488" cy="508693"/>
              <a:chOff x="9089726" y="2072309"/>
              <a:chExt cx="717488" cy="508693"/>
            </a:xfrm>
          </p:grpSpPr>
          <p:sp>
            <p:nvSpPr>
              <p:cNvPr id="111" name="Free-form: Shape 135">
                <a:extLst>
                  <a:ext uri="{FF2B5EF4-FFF2-40B4-BE49-F238E27FC236}">
                    <a16:creationId xmlns:a16="http://schemas.microsoft.com/office/drawing/2014/main" id="{EA7ED530-B29B-1B49-0FAE-87A32DA39D55}"/>
                  </a:ext>
                </a:extLst>
              </p:cNvPr>
              <p:cNvSpPr/>
              <p:nvPr/>
            </p:nvSpPr>
            <p:spPr>
              <a:xfrm>
                <a:off x="9089726" y="2072309"/>
                <a:ext cx="587895" cy="5435"/>
              </a:xfrm>
              <a:custGeom>
                <a:avLst/>
                <a:gdLst>
                  <a:gd name="connsiteX0" fmla="*/ 0 w 587895"/>
                  <a:gd name="connsiteY0" fmla="*/ 0 h 5435"/>
                  <a:gd name="connsiteX1" fmla="*/ 587895 w 587895"/>
                  <a:gd name="connsiteY1" fmla="*/ 0 h 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895" h="5435">
                    <a:moveTo>
                      <a:pt x="0" y="0"/>
                    </a:moveTo>
                    <a:lnTo>
                      <a:pt x="587895" y="0"/>
                    </a:lnTo>
                  </a:path>
                </a:pathLst>
              </a:custGeom>
              <a:ln w="27125" cap="rnd">
                <a:solidFill>
                  <a:srgbClr val="0CB33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12" name="Graphic 8">
                <a:extLst>
                  <a:ext uri="{FF2B5EF4-FFF2-40B4-BE49-F238E27FC236}">
                    <a16:creationId xmlns:a16="http://schemas.microsoft.com/office/drawing/2014/main" id="{500A55BB-446F-3CCA-2410-0D5448448CE7}"/>
                  </a:ext>
                </a:extLst>
              </p:cNvPr>
              <p:cNvGrpSpPr/>
              <p:nvPr/>
            </p:nvGrpSpPr>
            <p:grpSpPr>
              <a:xfrm>
                <a:off x="9089726" y="2072309"/>
                <a:ext cx="717488" cy="508693"/>
                <a:chOff x="9089726" y="2072309"/>
                <a:chExt cx="717488" cy="508693"/>
              </a:xfrm>
            </p:grpSpPr>
            <p:sp>
              <p:nvSpPr>
                <p:cNvPr id="113" name="Free-form: Shape 137">
                  <a:extLst>
                    <a:ext uri="{FF2B5EF4-FFF2-40B4-BE49-F238E27FC236}">
                      <a16:creationId xmlns:a16="http://schemas.microsoft.com/office/drawing/2014/main" id="{B4D8B5D5-282B-0E53-6B24-D356CEE04E42}"/>
                    </a:ext>
                  </a:extLst>
                </p:cNvPr>
                <p:cNvSpPr/>
                <p:nvPr/>
              </p:nvSpPr>
              <p:spPr>
                <a:xfrm>
                  <a:off x="9122124" y="2198151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6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6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-form: Shape 138">
                  <a:extLst>
                    <a:ext uri="{FF2B5EF4-FFF2-40B4-BE49-F238E27FC236}">
                      <a16:creationId xmlns:a16="http://schemas.microsoft.com/office/drawing/2014/main" id="{3AA16B1D-44FA-A10C-1CD1-F9687A8D18B9}"/>
                    </a:ext>
                  </a:extLst>
                </p:cNvPr>
                <p:cNvSpPr/>
                <p:nvPr/>
              </p:nvSpPr>
              <p:spPr>
                <a:xfrm>
                  <a:off x="9154522" y="2323938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5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5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-form: Shape 139">
                  <a:extLst>
                    <a:ext uri="{FF2B5EF4-FFF2-40B4-BE49-F238E27FC236}">
                      <a16:creationId xmlns:a16="http://schemas.microsoft.com/office/drawing/2014/main" id="{6EA3E799-5F69-68D1-207D-2C7E4D5951F6}"/>
                    </a:ext>
                  </a:extLst>
                </p:cNvPr>
                <p:cNvSpPr/>
                <p:nvPr/>
              </p:nvSpPr>
              <p:spPr>
                <a:xfrm>
                  <a:off x="9186920" y="2449780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6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6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-form: Shape 140">
                  <a:extLst>
                    <a:ext uri="{FF2B5EF4-FFF2-40B4-BE49-F238E27FC236}">
                      <a16:creationId xmlns:a16="http://schemas.microsoft.com/office/drawing/2014/main" id="{ABCDD0C4-EE27-10E9-794F-251C65D4CD82}"/>
                    </a:ext>
                  </a:extLst>
                </p:cNvPr>
                <p:cNvSpPr/>
                <p:nvPr/>
              </p:nvSpPr>
              <p:spPr>
                <a:xfrm>
                  <a:off x="9219319" y="2575567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5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5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-form: Shape 141">
                  <a:extLst>
                    <a:ext uri="{FF2B5EF4-FFF2-40B4-BE49-F238E27FC236}">
                      <a16:creationId xmlns:a16="http://schemas.microsoft.com/office/drawing/2014/main" id="{67F45BD1-9C28-5572-B92B-1441BB3707A2}"/>
                    </a:ext>
                  </a:extLst>
                </p:cNvPr>
                <p:cNvSpPr/>
                <p:nvPr/>
              </p:nvSpPr>
              <p:spPr>
                <a:xfrm>
                  <a:off x="9677622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2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2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-form: Shape 142">
                  <a:extLst>
                    <a:ext uri="{FF2B5EF4-FFF2-40B4-BE49-F238E27FC236}">
                      <a16:creationId xmlns:a16="http://schemas.microsoft.com/office/drawing/2014/main" id="{AEBB684F-7082-9E10-C71A-390106096835}"/>
                    </a:ext>
                  </a:extLst>
                </p:cNvPr>
                <p:cNvSpPr/>
                <p:nvPr/>
              </p:nvSpPr>
              <p:spPr>
                <a:xfrm>
                  <a:off x="9530634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2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2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-form: Shape 143">
                  <a:extLst>
                    <a:ext uri="{FF2B5EF4-FFF2-40B4-BE49-F238E27FC236}">
                      <a16:creationId xmlns:a16="http://schemas.microsoft.com/office/drawing/2014/main" id="{0932509E-AB06-9E0A-CC8F-BB2874EA91A7}"/>
                    </a:ext>
                  </a:extLst>
                </p:cNvPr>
                <p:cNvSpPr/>
                <p:nvPr/>
              </p:nvSpPr>
              <p:spPr>
                <a:xfrm>
                  <a:off x="9383647" y="2072309"/>
                  <a:ext cx="129646" cy="503258"/>
                </a:xfrm>
                <a:custGeom>
                  <a:avLst/>
                  <a:gdLst>
                    <a:gd name="connsiteX0" fmla="*/ 0 w 129646"/>
                    <a:gd name="connsiteY0" fmla="*/ 0 h 503258"/>
                    <a:gd name="connsiteX1" fmla="*/ 129647 w 129646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646" h="503258">
                      <a:moveTo>
                        <a:pt x="0" y="0"/>
                      </a:moveTo>
                      <a:lnTo>
                        <a:pt x="129647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-form: Shape 144">
                  <a:extLst>
                    <a:ext uri="{FF2B5EF4-FFF2-40B4-BE49-F238E27FC236}">
                      <a16:creationId xmlns:a16="http://schemas.microsoft.com/office/drawing/2014/main" id="{E70710C1-2B86-5218-2807-A869943EC879}"/>
                    </a:ext>
                  </a:extLst>
                </p:cNvPr>
                <p:cNvSpPr/>
                <p:nvPr/>
              </p:nvSpPr>
              <p:spPr>
                <a:xfrm>
                  <a:off x="9236659" y="2072309"/>
                  <a:ext cx="129646" cy="503258"/>
                </a:xfrm>
                <a:custGeom>
                  <a:avLst/>
                  <a:gdLst>
                    <a:gd name="connsiteX0" fmla="*/ 0 w 129646"/>
                    <a:gd name="connsiteY0" fmla="*/ 0 h 503258"/>
                    <a:gd name="connsiteX1" fmla="*/ 129647 w 129646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646" h="503258">
                      <a:moveTo>
                        <a:pt x="0" y="0"/>
                      </a:moveTo>
                      <a:lnTo>
                        <a:pt x="129647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-form: Shape 145">
                  <a:extLst>
                    <a:ext uri="{FF2B5EF4-FFF2-40B4-BE49-F238E27FC236}">
                      <a16:creationId xmlns:a16="http://schemas.microsoft.com/office/drawing/2014/main" id="{CFEF054D-05D8-9691-2C70-0326678D0E7F}"/>
                    </a:ext>
                  </a:extLst>
                </p:cNvPr>
                <p:cNvSpPr/>
                <p:nvPr/>
              </p:nvSpPr>
              <p:spPr>
                <a:xfrm>
                  <a:off x="9089726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3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3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7" name="Graphic 8">
              <a:extLst>
                <a:ext uri="{FF2B5EF4-FFF2-40B4-BE49-F238E27FC236}">
                  <a16:creationId xmlns:a16="http://schemas.microsoft.com/office/drawing/2014/main" id="{3F72FC1E-E0BF-16AA-896A-AA2EE9E60BCD}"/>
                </a:ext>
              </a:extLst>
            </p:cNvPr>
            <p:cNvGrpSpPr/>
            <p:nvPr/>
          </p:nvGrpSpPr>
          <p:grpSpPr>
            <a:xfrm>
              <a:off x="8418661" y="2072309"/>
              <a:ext cx="717487" cy="508693"/>
              <a:chOff x="8418661" y="2072309"/>
              <a:chExt cx="717487" cy="508693"/>
            </a:xfrm>
          </p:grpSpPr>
          <p:sp>
            <p:nvSpPr>
              <p:cNvPr id="100" name="Free-form: Shape 147">
                <a:extLst>
                  <a:ext uri="{FF2B5EF4-FFF2-40B4-BE49-F238E27FC236}">
                    <a16:creationId xmlns:a16="http://schemas.microsoft.com/office/drawing/2014/main" id="{C00E1494-75F9-AC81-2944-BA93FB943BEB}"/>
                  </a:ext>
                </a:extLst>
              </p:cNvPr>
              <p:cNvSpPr/>
              <p:nvPr/>
            </p:nvSpPr>
            <p:spPr>
              <a:xfrm>
                <a:off x="8418661" y="2072309"/>
                <a:ext cx="587895" cy="5435"/>
              </a:xfrm>
              <a:custGeom>
                <a:avLst/>
                <a:gdLst>
                  <a:gd name="connsiteX0" fmla="*/ 0 w 587895"/>
                  <a:gd name="connsiteY0" fmla="*/ 0 h 5435"/>
                  <a:gd name="connsiteX1" fmla="*/ 587895 w 587895"/>
                  <a:gd name="connsiteY1" fmla="*/ 0 h 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895" h="5435">
                    <a:moveTo>
                      <a:pt x="0" y="0"/>
                    </a:moveTo>
                    <a:lnTo>
                      <a:pt x="587895" y="0"/>
                    </a:lnTo>
                  </a:path>
                </a:pathLst>
              </a:custGeom>
              <a:ln w="27125" cap="rnd">
                <a:solidFill>
                  <a:srgbClr val="0CB33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01" name="Graphic 8">
                <a:extLst>
                  <a:ext uri="{FF2B5EF4-FFF2-40B4-BE49-F238E27FC236}">
                    <a16:creationId xmlns:a16="http://schemas.microsoft.com/office/drawing/2014/main" id="{C9A1901E-7106-F863-1A7B-998F9A4DCE1D}"/>
                  </a:ext>
                </a:extLst>
              </p:cNvPr>
              <p:cNvGrpSpPr/>
              <p:nvPr/>
            </p:nvGrpSpPr>
            <p:grpSpPr>
              <a:xfrm>
                <a:off x="8418661" y="2072309"/>
                <a:ext cx="717487" cy="508693"/>
                <a:chOff x="8418661" y="2072309"/>
                <a:chExt cx="717487" cy="508693"/>
              </a:xfrm>
            </p:grpSpPr>
            <p:sp>
              <p:nvSpPr>
                <p:cNvPr id="102" name="Free-form: Shape 149">
                  <a:extLst>
                    <a:ext uri="{FF2B5EF4-FFF2-40B4-BE49-F238E27FC236}">
                      <a16:creationId xmlns:a16="http://schemas.microsoft.com/office/drawing/2014/main" id="{249517CD-DA18-C275-5695-FD0EBB67AF55}"/>
                    </a:ext>
                  </a:extLst>
                </p:cNvPr>
                <p:cNvSpPr/>
                <p:nvPr/>
              </p:nvSpPr>
              <p:spPr>
                <a:xfrm>
                  <a:off x="8451059" y="2198151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6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6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-form: Shape 150">
                  <a:extLst>
                    <a:ext uri="{FF2B5EF4-FFF2-40B4-BE49-F238E27FC236}">
                      <a16:creationId xmlns:a16="http://schemas.microsoft.com/office/drawing/2014/main" id="{F7CC430F-5E39-0CEB-F99D-C85B40935ADC}"/>
                    </a:ext>
                  </a:extLst>
                </p:cNvPr>
                <p:cNvSpPr/>
                <p:nvPr/>
              </p:nvSpPr>
              <p:spPr>
                <a:xfrm>
                  <a:off x="8483457" y="2323938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5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5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-form: Shape 151">
                  <a:extLst>
                    <a:ext uri="{FF2B5EF4-FFF2-40B4-BE49-F238E27FC236}">
                      <a16:creationId xmlns:a16="http://schemas.microsoft.com/office/drawing/2014/main" id="{7D7B6160-612A-EECA-FE8F-A182437C35ED}"/>
                    </a:ext>
                  </a:extLst>
                </p:cNvPr>
                <p:cNvSpPr/>
                <p:nvPr/>
              </p:nvSpPr>
              <p:spPr>
                <a:xfrm>
                  <a:off x="8515855" y="2449780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5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5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-form: Shape 152">
                  <a:extLst>
                    <a:ext uri="{FF2B5EF4-FFF2-40B4-BE49-F238E27FC236}">
                      <a16:creationId xmlns:a16="http://schemas.microsoft.com/office/drawing/2014/main" id="{1C9FD692-D895-17F7-7605-5F831F79526C}"/>
                    </a:ext>
                  </a:extLst>
                </p:cNvPr>
                <p:cNvSpPr/>
                <p:nvPr/>
              </p:nvSpPr>
              <p:spPr>
                <a:xfrm>
                  <a:off x="8548253" y="2575567"/>
                  <a:ext cx="587895" cy="5435"/>
                </a:xfrm>
                <a:custGeom>
                  <a:avLst/>
                  <a:gdLst>
                    <a:gd name="connsiteX0" fmla="*/ 0 w 587895"/>
                    <a:gd name="connsiteY0" fmla="*/ 0 h 5435"/>
                    <a:gd name="connsiteX1" fmla="*/ 587896 w 587895"/>
                    <a:gd name="connsiteY1" fmla="*/ 0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7895" h="5435">
                      <a:moveTo>
                        <a:pt x="0" y="0"/>
                      </a:moveTo>
                      <a:lnTo>
                        <a:pt x="587896" y="0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-form: Shape 153">
                  <a:extLst>
                    <a:ext uri="{FF2B5EF4-FFF2-40B4-BE49-F238E27FC236}">
                      <a16:creationId xmlns:a16="http://schemas.microsoft.com/office/drawing/2014/main" id="{51F29E4B-DD64-53AE-2D57-FB181980ADDF}"/>
                    </a:ext>
                  </a:extLst>
                </p:cNvPr>
                <p:cNvSpPr/>
                <p:nvPr/>
              </p:nvSpPr>
              <p:spPr>
                <a:xfrm>
                  <a:off x="9006556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3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3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-form: Shape 154">
                  <a:extLst>
                    <a:ext uri="{FF2B5EF4-FFF2-40B4-BE49-F238E27FC236}">
                      <a16:creationId xmlns:a16="http://schemas.microsoft.com/office/drawing/2014/main" id="{7FF0DDC4-DBA1-6F34-A127-886C380EBFE0}"/>
                    </a:ext>
                  </a:extLst>
                </p:cNvPr>
                <p:cNvSpPr/>
                <p:nvPr/>
              </p:nvSpPr>
              <p:spPr>
                <a:xfrm>
                  <a:off x="8859569" y="2072309"/>
                  <a:ext cx="129646" cy="503258"/>
                </a:xfrm>
                <a:custGeom>
                  <a:avLst/>
                  <a:gdLst>
                    <a:gd name="connsiteX0" fmla="*/ 0 w 129646"/>
                    <a:gd name="connsiteY0" fmla="*/ 0 h 503258"/>
                    <a:gd name="connsiteX1" fmla="*/ 129647 w 129646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646" h="503258">
                      <a:moveTo>
                        <a:pt x="0" y="0"/>
                      </a:moveTo>
                      <a:lnTo>
                        <a:pt x="129647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-form: Shape 155">
                  <a:extLst>
                    <a:ext uri="{FF2B5EF4-FFF2-40B4-BE49-F238E27FC236}">
                      <a16:creationId xmlns:a16="http://schemas.microsoft.com/office/drawing/2014/main" id="{304F8231-3F4D-E97B-8734-87ECF1A4BD95}"/>
                    </a:ext>
                  </a:extLst>
                </p:cNvPr>
                <p:cNvSpPr/>
                <p:nvPr/>
              </p:nvSpPr>
              <p:spPr>
                <a:xfrm>
                  <a:off x="8712582" y="2072309"/>
                  <a:ext cx="129646" cy="503258"/>
                </a:xfrm>
                <a:custGeom>
                  <a:avLst/>
                  <a:gdLst>
                    <a:gd name="connsiteX0" fmla="*/ 0 w 129646"/>
                    <a:gd name="connsiteY0" fmla="*/ 0 h 503258"/>
                    <a:gd name="connsiteX1" fmla="*/ 129647 w 129646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646" h="503258">
                      <a:moveTo>
                        <a:pt x="0" y="0"/>
                      </a:moveTo>
                      <a:lnTo>
                        <a:pt x="129647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-form: Shape 156">
                  <a:extLst>
                    <a:ext uri="{FF2B5EF4-FFF2-40B4-BE49-F238E27FC236}">
                      <a16:creationId xmlns:a16="http://schemas.microsoft.com/office/drawing/2014/main" id="{0DA1F09B-3A9A-AD6E-5DB5-6B06D1A2658B}"/>
                    </a:ext>
                  </a:extLst>
                </p:cNvPr>
                <p:cNvSpPr/>
                <p:nvPr/>
              </p:nvSpPr>
              <p:spPr>
                <a:xfrm>
                  <a:off x="8565648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3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3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-form: Shape 157">
                  <a:extLst>
                    <a:ext uri="{FF2B5EF4-FFF2-40B4-BE49-F238E27FC236}">
                      <a16:creationId xmlns:a16="http://schemas.microsoft.com/office/drawing/2014/main" id="{1DE9D370-F04D-E79C-DF88-D84D53F9BB4C}"/>
                    </a:ext>
                  </a:extLst>
                </p:cNvPr>
                <p:cNvSpPr/>
                <p:nvPr/>
              </p:nvSpPr>
              <p:spPr>
                <a:xfrm>
                  <a:off x="8418661" y="2072309"/>
                  <a:ext cx="129592" cy="503258"/>
                </a:xfrm>
                <a:custGeom>
                  <a:avLst/>
                  <a:gdLst>
                    <a:gd name="connsiteX0" fmla="*/ 0 w 129592"/>
                    <a:gd name="connsiteY0" fmla="*/ 0 h 503258"/>
                    <a:gd name="connsiteX1" fmla="*/ 129592 w 129592"/>
                    <a:gd name="connsiteY1" fmla="*/ 503258 h 503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92" h="503258">
                      <a:moveTo>
                        <a:pt x="0" y="0"/>
                      </a:moveTo>
                      <a:lnTo>
                        <a:pt x="129592" y="503258"/>
                      </a:lnTo>
                    </a:path>
                  </a:pathLst>
                </a:custGeom>
                <a:ln w="27125" cap="rnd">
                  <a:solidFill>
                    <a:srgbClr val="0CB33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02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8" name="Free-form: Shape 158">
              <a:extLst>
                <a:ext uri="{FF2B5EF4-FFF2-40B4-BE49-F238E27FC236}">
                  <a16:creationId xmlns:a16="http://schemas.microsoft.com/office/drawing/2014/main" id="{4C869139-F9C5-6698-EAED-75EDE3B257B5}"/>
                </a:ext>
              </a:extLst>
            </p:cNvPr>
            <p:cNvSpPr/>
            <p:nvPr/>
          </p:nvSpPr>
          <p:spPr>
            <a:xfrm>
              <a:off x="8550374" y="2622751"/>
              <a:ext cx="587895" cy="5435"/>
            </a:xfrm>
            <a:custGeom>
              <a:avLst/>
              <a:gdLst>
                <a:gd name="connsiteX0" fmla="*/ 0 w 587895"/>
                <a:gd name="connsiteY0" fmla="*/ 0 h 5435"/>
                <a:gd name="connsiteX1" fmla="*/ 587895 w 587895"/>
                <a:gd name="connsiteY1" fmla="*/ 0 h 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95" h="5435">
                  <a:moveTo>
                    <a:pt x="0" y="0"/>
                  </a:moveTo>
                  <a:lnTo>
                    <a:pt x="587895" y="0"/>
                  </a:lnTo>
                </a:path>
              </a:pathLst>
            </a:custGeom>
            <a:ln w="27125" cap="rnd">
              <a:solidFill>
                <a:srgbClr val="0CB33F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ree-form: Shape 159">
              <a:extLst>
                <a:ext uri="{FF2B5EF4-FFF2-40B4-BE49-F238E27FC236}">
                  <a16:creationId xmlns:a16="http://schemas.microsoft.com/office/drawing/2014/main" id="{5CD664E9-D64B-B637-8D22-40987620EFF3}"/>
                </a:ext>
              </a:extLst>
            </p:cNvPr>
            <p:cNvSpPr/>
            <p:nvPr/>
          </p:nvSpPr>
          <p:spPr>
            <a:xfrm>
              <a:off x="9219319" y="2622751"/>
              <a:ext cx="587895" cy="5435"/>
            </a:xfrm>
            <a:custGeom>
              <a:avLst/>
              <a:gdLst>
                <a:gd name="connsiteX0" fmla="*/ 0 w 587895"/>
                <a:gd name="connsiteY0" fmla="*/ 0 h 5435"/>
                <a:gd name="connsiteX1" fmla="*/ 587895 w 587895"/>
                <a:gd name="connsiteY1" fmla="*/ 0 h 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95" h="5435">
                  <a:moveTo>
                    <a:pt x="0" y="0"/>
                  </a:moveTo>
                  <a:lnTo>
                    <a:pt x="587895" y="0"/>
                  </a:lnTo>
                </a:path>
              </a:pathLst>
            </a:custGeom>
            <a:ln w="27125" cap="rnd">
              <a:solidFill>
                <a:srgbClr val="0CB33F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0" name="Skupina 169">
            <a:extLst>
              <a:ext uri="{FF2B5EF4-FFF2-40B4-BE49-F238E27FC236}">
                <a16:creationId xmlns:a16="http://schemas.microsoft.com/office/drawing/2014/main" id="{6206CFC2-9C72-4F71-DE29-89DC04EF3A61}"/>
              </a:ext>
            </a:extLst>
          </p:cNvPr>
          <p:cNvGrpSpPr/>
          <p:nvPr/>
        </p:nvGrpSpPr>
        <p:grpSpPr>
          <a:xfrm>
            <a:off x="523663" y="4178862"/>
            <a:ext cx="1466969" cy="302487"/>
            <a:chOff x="4719973" y="1999572"/>
            <a:chExt cx="2423795" cy="522755"/>
          </a:xfrm>
        </p:grpSpPr>
        <p:pic>
          <p:nvPicPr>
            <p:cNvPr id="171" name="Obrázek 170">
              <a:extLst>
                <a:ext uri="{FF2B5EF4-FFF2-40B4-BE49-F238E27FC236}">
                  <a16:creationId xmlns:a16="http://schemas.microsoft.com/office/drawing/2014/main" id="{F1904E48-01DB-9167-34D4-3427C8540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343" t="12304" r="13634" b="10867"/>
            <a:stretch/>
          </p:blipFill>
          <p:spPr>
            <a:xfrm>
              <a:off x="4719973" y="1999572"/>
              <a:ext cx="534192" cy="522755"/>
            </a:xfrm>
            <a:prstGeom prst="roundRect">
              <a:avLst>
                <a:gd name="adj" fmla="val 10493"/>
              </a:avLst>
            </a:prstGeom>
          </p:spPr>
        </p:pic>
        <p:pic>
          <p:nvPicPr>
            <p:cNvPr id="172" name="Obrázek 171">
              <a:extLst>
                <a:ext uri="{FF2B5EF4-FFF2-40B4-BE49-F238E27FC236}">
                  <a16:creationId xmlns:a16="http://schemas.microsoft.com/office/drawing/2014/main" id="{EB865EFA-700A-E182-693F-7D970790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6816" y="1999572"/>
              <a:ext cx="1099127" cy="522755"/>
            </a:xfrm>
            <a:prstGeom prst="roundRect">
              <a:avLst>
                <a:gd name="adj" fmla="val 8820"/>
              </a:avLst>
            </a:prstGeom>
          </p:spPr>
        </p:pic>
        <p:grpSp>
          <p:nvGrpSpPr>
            <p:cNvPr id="173" name="Skupina 172">
              <a:extLst>
                <a:ext uri="{FF2B5EF4-FFF2-40B4-BE49-F238E27FC236}">
                  <a16:creationId xmlns:a16="http://schemas.microsoft.com/office/drawing/2014/main" id="{80311EBD-0DB1-9156-AC46-15AB4B46248C}"/>
                </a:ext>
              </a:extLst>
            </p:cNvPr>
            <p:cNvGrpSpPr/>
            <p:nvPr/>
          </p:nvGrpSpPr>
          <p:grpSpPr>
            <a:xfrm>
              <a:off x="6415943" y="1999572"/>
              <a:ext cx="727825" cy="522755"/>
              <a:chOff x="8225533" y="2182925"/>
              <a:chExt cx="758132" cy="544523"/>
            </a:xfrm>
          </p:grpSpPr>
          <p:sp>
            <p:nvSpPr>
              <p:cNvPr id="174" name="Zaoblený obdélník 173">
                <a:extLst>
                  <a:ext uri="{FF2B5EF4-FFF2-40B4-BE49-F238E27FC236}">
                    <a16:creationId xmlns:a16="http://schemas.microsoft.com/office/drawing/2014/main" id="{220E122F-E57B-CEFF-0E5F-F44CAD6076A5}"/>
                  </a:ext>
                </a:extLst>
              </p:cNvPr>
              <p:cNvSpPr/>
              <p:nvPr/>
            </p:nvSpPr>
            <p:spPr>
              <a:xfrm>
                <a:off x="8288310" y="2182925"/>
                <a:ext cx="682872" cy="544523"/>
              </a:xfrm>
              <a:prstGeom prst="roundRect">
                <a:avLst>
                  <a:gd name="adj" fmla="val 10493"/>
                </a:avLst>
              </a:prstGeom>
              <a:solidFill>
                <a:srgbClr val="2870E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870ED"/>
                  </a:solidFill>
                  <a:effectLst/>
                  <a:uLnTx/>
                  <a:uFillTx/>
                  <a:latin typeface="Helvetica"/>
                </a:endParaRPr>
              </a:p>
            </p:txBody>
          </p:sp>
          <p:sp>
            <p:nvSpPr>
              <p:cNvPr id="175" name="Obdélník: se zakulacenými rohy 17">
                <a:extLst>
                  <a:ext uri="{FF2B5EF4-FFF2-40B4-BE49-F238E27FC236}">
                    <a16:creationId xmlns:a16="http://schemas.microsoft.com/office/drawing/2014/main" id="{0D366897-EB87-F621-ACBA-5C8DB772908A}"/>
                  </a:ext>
                </a:extLst>
              </p:cNvPr>
              <p:cNvSpPr/>
              <p:nvPr/>
            </p:nvSpPr>
            <p:spPr>
              <a:xfrm>
                <a:off x="8225533" y="2261568"/>
                <a:ext cx="758132" cy="446195"/>
              </a:xfrm>
              <a:prstGeom prst="roundRect">
                <a:avLst/>
              </a:prstGeom>
              <a:noFill/>
              <a:ln w="25400" cap="flat">
                <a:noFill/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177800" marR="0" lvl="0" indent="-177800" algn="ctr" defTabSz="914400" eaLnBrk="1" fontAlgn="auto" latinLnBrk="0" hangingPunct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800" b="1" i="0" u="none" strike="noStrike" kern="0" cap="all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 Regular"/>
                    <a:ea typeface="+mj-ea"/>
                    <a:cs typeface="+mj-cs"/>
                    <a:sym typeface="Inter Regular"/>
                  </a:rPr>
                  <a:t>web</a:t>
                </a:r>
              </a:p>
            </p:txBody>
          </p:sp>
        </p:grpSp>
      </p:grpSp>
      <p:sp>
        <p:nvSpPr>
          <p:cNvPr id="177" name="Obdélník: se zakulacenými rohy 2">
            <a:extLst>
              <a:ext uri="{FF2B5EF4-FFF2-40B4-BE49-F238E27FC236}">
                <a16:creationId xmlns:a16="http://schemas.microsoft.com/office/drawing/2014/main" id="{6286AD5D-0D0A-45A6-CE8A-8E72322940A3}"/>
              </a:ext>
            </a:extLst>
          </p:cNvPr>
          <p:cNvSpPr/>
          <p:nvPr/>
        </p:nvSpPr>
        <p:spPr>
          <a:xfrm>
            <a:off x="2994130" y="3259073"/>
            <a:ext cx="1986310" cy="10071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Tým</a:t>
            </a:r>
            <a:r>
              <a:rPr lang="cs-CZ" b="1">
                <a:solidFill>
                  <a:srgbClr val="FFFFFF"/>
                </a:solidFill>
              </a:rPr>
              <a:t> dotačních specialistů</a:t>
            </a:r>
            <a:endParaRPr kumimoji="0" lang="cs-CZ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84" name="Skupina 183">
            <a:extLst>
              <a:ext uri="{FF2B5EF4-FFF2-40B4-BE49-F238E27FC236}">
                <a16:creationId xmlns:a16="http://schemas.microsoft.com/office/drawing/2014/main" id="{11356557-E3D1-A4EA-4B9C-BC9FCDC061F5}"/>
              </a:ext>
            </a:extLst>
          </p:cNvPr>
          <p:cNvGrpSpPr/>
          <p:nvPr/>
        </p:nvGrpSpPr>
        <p:grpSpPr>
          <a:xfrm>
            <a:off x="4085038" y="4124900"/>
            <a:ext cx="408027" cy="443161"/>
            <a:chOff x="3604740" y="4119603"/>
            <a:chExt cx="408027" cy="443161"/>
          </a:xfrm>
        </p:grpSpPr>
        <p:sp>
          <p:nvSpPr>
            <p:cNvPr id="183" name="Zaoblený obdélník 182">
              <a:extLst>
                <a:ext uri="{FF2B5EF4-FFF2-40B4-BE49-F238E27FC236}">
                  <a16:creationId xmlns:a16="http://schemas.microsoft.com/office/drawing/2014/main" id="{6C1DBC36-54B9-EA71-7383-363D7D264FE1}"/>
                </a:ext>
              </a:extLst>
            </p:cNvPr>
            <p:cNvSpPr/>
            <p:nvPr/>
          </p:nvSpPr>
          <p:spPr>
            <a:xfrm>
              <a:off x="3604740" y="4119603"/>
              <a:ext cx="396777" cy="443161"/>
            </a:xfrm>
            <a:prstGeom prst="roundRect">
              <a:avLst>
                <a:gd name="adj" fmla="val 10493"/>
              </a:avLst>
            </a:prstGeom>
            <a:solidFill>
              <a:srgbClr val="2870E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2870ED"/>
                </a:solidFill>
                <a:effectLst/>
                <a:uLnTx/>
                <a:uFillTx/>
                <a:latin typeface="Helvetica"/>
              </a:endParaRPr>
            </a:p>
          </p:txBody>
        </p:sp>
        <p:pic>
          <p:nvPicPr>
            <p:cNvPr id="181" name="Grafický objekt 180" descr="Kalkulačka se souvislou výplní">
              <a:extLst>
                <a:ext uri="{FF2B5EF4-FFF2-40B4-BE49-F238E27FC236}">
                  <a16:creationId xmlns:a16="http://schemas.microsoft.com/office/drawing/2014/main" id="{3005DD9B-C62B-0591-34B2-70291BC0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07456" y="4138527"/>
              <a:ext cx="405311" cy="405311"/>
            </a:xfrm>
            <a:prstGeom prst="rect">
              <a:avLst/>
            </a:prstGeom>
          </p:spPr>
        </p:pic>
      </p:grpSp>
      <p:sp>
        <p:nvSpPr>
          <p:cNvPr id="187" name="Zaoblený obdélník 186">
            <a:extLst>
              <a:ext uri="{FF2B5EF4-FFF2-40B4-BE49-F238E27FC236}">
                <a16:creationId xmlns:a16="http://schemas.microsoft.com/office/drawing/2014/main" id="{0912B06D-6FD6-6DFA-9E2B-DEE643848D31}"/>
              </a:ext>
            </a:extLst>
          </p:cNvPr>
          <p:cNvSpPr/>
          <p:nvPr/>
        </p:nvSpPr>
        <p:spPr>
          <a:xfrm>
            <a:off x="3488515" y="4138071"/>
            <a:ext cx="396777" cy="443161"/>
          </a:xfrm>
          <a:prstGeom prst="roundRect">
            <a:avLst>
              <a:gd name="adj" fmla="val 10493"/>
            </a:avLst>
          </a:prstGeom>
          <a:solidFill>
            <a:srgbClr val="2870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2870ED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186" name="Grafický objekt 185" descr="Call centrum se souvislou výplní">
            <a:extLst>
              <a:ext uri="{FF2B5EF4-FFF2-40B4-BE49-F238E27FC236}">
                <a16:creationId xmlns:a16="http://schemas.microsoft.com/office/drawing/2014/main" id="{A9B87186-18A3-549E-6A77-3D454DDC9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3292" y="4136061"/>
            <a:ext cx="432000" cy="432000"/>
          </a:xfrm>
          <a:prstGeom prst="rect">
            <a:avLst/>
          </a:prstGeom>
        </p:spPr>
      </p:pic>
      <p:pic>
        <p:nvPicPr>
          <p:cNvPr id="189" name="Grafický objekt 188" descr="Šipky ve tvaru V obrys">
            <a:extLst>
              <a:ext uri="{FF2B5EF4-FFF2-40B4-BE49-F238E27FC236}">
                <a16:creationId xmlns:a16="http://schemas.microsoft.com/office/drawing/2014/main" id="{7077FE07-A26C-BC9A-8E32-3919AB8D94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1266" y="3273698"/>
            <a:ext cx="752465" cy="914400"/>
          </a:xfrm>
          <a:prstGeom prst="rect">
            <a:avLst/>
          </a:prstGeom>
        </p:spPr>
      </p:pic>
      <p:sp>
        <p:nvSpPr>
          <p:cNvPr id="190" name="Obdélník: se zakulacenými rohy 2">
            <a:extLst>
              <a:ext uri="{FF2B5EF4-FFF2-40B4-BE49-F238E27FC236}">
                <a16:creationId xmlns:a16="http://schemas.microsoft.com/office/drawing/2014/main" id="{5EA56752-9AB9-5B98-0AF0-E57CC27BFA57}"/>
              </a:ext>
            </a:extLst>
          </p:cNvPr>
          <p:cNvSpPr/>
          <p:nvPr/>
        </p:nvSpPr>
        <p:spPr>
          <a:xfrm>
            <a:off x="5723304" y="3259073"/>
            <a:ext cx="3433549" cy="10071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Realizace</a:t>
            </a:r>
          </a:p>
        </p:txBody>
      </p:sp>
      <p:pic>
        <p:nvPicPr>
          <p:cNvPr id="191" name="Grafický objekt 190" descr="Šipky ve tvaru V obrys">
            <a:extLst>
              <a:ext uri="{FF2B5EF4-FFF2-40B4-BE49-F238E27FC236}">
                <a16:creationId xmlns:a16="http://schemas.microsoft.com/office/drawing/2014/main" id="{5D0D71C4-370D-4FF0-0C78-3DDCB4974D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3156" y="3273698"/>
            <a:ext cx="752465" cy="914400"/>
          </a:xfrm>
          <a:prstGeom prst="rect">
            <a:avLst/>
          </a:prstGeom>
        </p:spPr>
      </p:pic>
      <p:pic>
        <p:nvPicPr>
          <p:cNvPr id="195" name="Grafický objekt 194" descr="Šipky ve tvaru V obrys">
            <a:extLst>
              <a:ext uri="{FF2B5EF4-FFF2-40B4-BE49-F238E27FC236}">
                <a16:creationId xmlns:a16="http://schemas.microsoft.com/office/drawing/2014/main" id="{90366818-D2E7-5771-1233-C180A6A7A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974" y="3306234"/>
            <a:ext cx="752465" cy="914400"/>
          </a:xfrm>
          <a:prstGeom prst="rect">
            <a:avLst/>
          </a:prstGeom>
        </p:spPr>
      </p:pic>
      <p:sp>
        <p:nvSpPr>
          <p:cNvPr id="196" name="Obdélník: se zakulacenými rohy 2">
            <a:extLst>
              <a:ext uri="{FF2B5EF4-FFF2-40B4-BE49-F238E27FC236}">
                <a16:creationId xmlns:a16="http://schemas.microsoft.com/office/drawing/2014/main" id="{CC02A8D3-217C-9BB5-2260-8D5657EBD4C8}"/>
              </a:ext>
            </a:extLst>
          </p:cNvPr>
          <p:cNvSpPr/>
          <p:nvPr/>
        </p:nvSpPr>
        <p:spPr>
          <a:xfrm>
            <a:off x="9923560" y="3259072"/>
            <a:ext cx="1986310" cy="10071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Financování</a:t>
            </a:r>
          </a:p>
        </p:txBody>
      </p: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E58A62A5-8F6F-7089-BFC6-52F243BD7704}"/>
              </a:ext>
            </a:extLst>
          </p:cNvPr>
          <p:cNvGrpSpPr/>
          <p:nvPr/>
        </p:nvGrpSpPr>
        <p:grpSpPr>
          <a:xfrm>
            <a:off x="5800874" y="4124736"/>
            <a:ext cx="3278408" cy="450751"/>
            <a:chOff x="5849100" y="4124900"/>
            <a:chExt cx="3278408" cy="450751"/>
          </a:xfrm>
        </p:grpSpPr>
        <p:sp>
          <p:nvSpPr>
            <p:cNvPr id="192" name="Obdélník: se zakulacenými rohy 2">
              <a:extLst>
                <a:ext uri="{FF2B5EF4-FFF2-40B4-BE49-F238E27FC236}">
                  <a16:creationId xmlns:a16="http://schemas.microsoft.com/office/drawing/2014/main" id="{585C28A6-E320-424C-9803-4B66AD133853}"/>
                </a:ext>
              </a:extLst>
            </p:cNvPr>
            <p:cNvSpPr>
              <a:spLocks/>
            </p:cNvSpPr>
            <p:nvPr/>
          </p:nvSpPr>
          <p:spPr>
            <a:xfrm>
              <a:off x="5849100" y="4124900"/>
              <a:ext cx="1008000" cy="4320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Partneři pro Energo-poradenství</a:t>
              </a:r>
            </a:p>
          </p:txBody>
        </p:sp>
        <p:sp>
          <p:nvSpPr>
            <p:cNvPr id="193" name="Obdélník: se zakulacenými rohy 2">
              <a:extLst>
                <a:ext uri="{FF2B5EF4-FFF2-40B4-BE49-F238E27FC236}">
                  <a16:creationId xmlns:a16="http://schemas.microsoft.com/office/drawing/2014/main" id="{73F096D1-F8C7-F00B-50A9-9608BEB1D0D3}"/>
                </a:ext>
              </a:extLst>
            </p:cNvPr>
            <p:cNvSpPr>
              <a:spLocks/>
            </p:cNvSpPr>
            <p:nvPr/>
          </p:nvSpPr>
          <p:spPr>
            <a:xfrm>
              <a:off x="6982896" y="4134112"/>
              <a:ext cx="1008000" cy="4320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Partneři pro realizaci rekonstrukce</a:t>
              </a:r>
            </a:p>
          </p:txBody>
        </p:sp>
        <p:sp>
          <p:nvSpPr>
            <p:cNvPr id="197" name="Obdélník: se zakulacenými rohy 2">
              <a:extLst>
                <a:ext uri="{FF2B5EF4-FFF2-40B4-BE49-F238E27FC236}">
                  <a16:creationId xmlns:a16="http://schemas.microsoft.com/office/drawing/2014/main" id="{09C6FEAD-7FDD-3CF5-EC19-579D1CBC047B}"/>
                </a:ext>
              </a:extLst>
            </p:cNvPr>
            <p:cNvSpPr>
              <a:spLocks/>
            </p:cNvSpPr>
            <p:nvPr/>
          </p:nvSpPr>
          <p:spPr>
            <a:xfrm>
              <a:off x="8119508" y="4143651"/>
              <a:ext cx="1008000" cy="4320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Vyřízení dotace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7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7" grpId="0" animBg="1"/>
      <p:bldP spid="187" grpId="0" animBg="1"/>
      <p:bldP spid="190" grpId="0" animBg="1"/>
      <p:bldP spid="1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8BA8-97E6-AA7A-531E-34271D1D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E196-2948-8747-AE89-B1AF5545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sz="4800"/>
              <a:t>Co je dobré vědět o financování úsporných rekonstrukcí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F72E830-726A-667E-0610-670E3DBD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00656-BA4C-4E36-A92C-2B5F8E0955C0}" type="datetime1">
              <a:rPr kumimoji="0" lang="cs-CZ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ter Medium" panose="02000503000000020004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26.11.2025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2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32">
            <a:extLst>
              <a:ext uri="{FF2B5EF4-FFF2-40B4-BE49-F238E27FC236}">
                <a16:creationId xmlns:a16="http://schemas.microsoft.com/office/drawing/2014/main" id="{7E6FC201-70EA-8062-67AB-F78CB6DF7F88}"/>
              </a:ext>
            </a:extLst>
          </p:cNvPr>
          <p:cNvGrpSpPr/>
          <p:nvPr/>
        </p:nvGrpSpPr>
        <p:grpSpPr>
          <a:xfrm>
            <a:off x="4444897" y="1320539"/>
            <a:ext cx="427379" cy="720000"/>
            <a:chOff x="6899296" y="-842979"/>
            <a:chExt cx="725615" cy="725590"/>
          </a:xfrm>
        </p:grpSpPr>
        <p:sp>
          <p:nvSpPr>
            <p:cNvPr id="13" name="Free-form: Shape 123">
              <a:extLst>
                <a:ext uri="{FF2B5EF4-FFF2-40B4-BE49-F238E27FC236}">
                  <a16:creationId xmlns:a16="http://schemas.microsoft.com/office/drawing/2014/main" id="{483C2DEA-763F-8BE5-A243-83D02FE2E966}"/>
                </a:ext>
              </a:extLst>
            </p:cNvPr>
            <p:cNvSpPr/>
            <p:nvPr/>
          </p:nvSpPr>
          <p:spPr>
            <a:xfrm>
              <a:off x="7029897" y="-842979"/>
              <a:ext cx="595014" cy="658080"/>
            </a:xfrm>
            <a:custGeom>
              <a:avLst/>
              <a:gdLst>
                <a:gd name="connsiteX0" fmla="*/ 594919 w 595014"/>
                <a:gd name="connsiteY0" fmla="*/ 339376 h 658080"/>
                <a:gd name="connsiteX1" fmla="*/ 594728 w 595014"/>
                <a:gd name="connsiteY1" fmla="*/ 266510 h 658080"/>
                <a:gd name="connsiteX2" fmla="*/ 594062 w 595014"/>
                <a:gd name="connsiteY2" fmla="*/ 264033 h 658080"/>
                <a:gd name="connsiteX3" fmla="*/ 580917 w 595014"/>
                <a:gd name="connsiteY3" fmla="*/ 250412 h 658080"/>
                <a:gd name="connsiteX4" fmla="*/ 553104 w 595014"/>
                <a:gd name="connsiteY4" fmla="*/ 249269 h 658080"/>
                <a:gd name="connsiteX5" fmla="*/ 532625 w 595014"/>
                <a:gd name="connsiteY5" fmla="*/ 249269 h 658080"/>
                <a:gd name="connsiteX6" fmla="*/ 530149 w 595014"/>
                <a:gd name="connsiteY6" fmla="*/ 242983 h 658080"/>
                <a:gd name="connsiteX7" fmla="*/ 457092 w 595014"/>
                <a:gd name="connsiteY7" fmla="*/ 139636 h 658080"/>
                <a:gd name="connsiteX8" fmla="*/ 452520 w 595014"/>
                <a:gd name="connsiteY8" fmla="*/ 134493 h 658080"/>
                <a:gd name="connsiteX9" fmla="*/ 447567 w 595014"/>
                <a:gd name="connsiteY9" fmla="*/ 86963 h 658080"/>
                <a:gd name="connsiteX10" fmla="*/ 442519 w 595014"/>
                <a:gd name="connsiteY10" fmla="*/ 38481 h 658080"/>
                <a:gd name="connsiteX11" fmla="*/ 412610 w 595014"/>
                <a:gd name="connsiteY11" fmla="*/ 2381 h 658080"/>
                <a:gd name="connsiteX12" fmla="*/ 398990 w 595014"/>
                <a:gd name="connsiteY12" fmla="*/ 0 h 658080"/>
                <a:gd name="connsiteX13" fmla="*/ 393084 w 595014"/>
                <a:gd name="connsiteY13" fmla="*/ 0 h 658080"/>
                <a:gd name="connsiteX14" fmla="*/ 369367 w 595014"/>
                <a:gd name="connsiteY14" fmla="*/ 10096 h 658080"/>
                <a:gd name="connsiteX15" fmla="*/ 339839 w 595014"/>
                <a:gd name="connsiteY15" fmla="*/ 42958 h 658080"/>
                <a:gd name="connsiteX16" fmla="*/ 314312 w 595014"/>
                <a:gd name="connsiteY16" fmla="*/ 71342 h 658080"/>
                <a:gd name="connsiteX17" fmla="*/ 308978 w 595014"/>
                <a:gd name="connsiteY17" fmla="*/ 70390 h 658080"/>
                <a:gd name="connsiteX18" fmla="*/ 247637 w 595014"/>
                <a:gd name="connsiteY18" fmla="*/ 65532 h 658080"/>
                <a:gd name="connsiteX19" fmla="*/ 211252 w 595014"/>
                <a:gd name="connsiteY19" fmla="*/ 68104 h 658080"/>
                <a:gd name="connsiteX20" fmla="*/ 58280 w 595014"/>
                <a:gd name="connsiteY20" fmla="*/ 135446 h 658080"/>
                <a:gd name="connsiteX21" fmla="*/ 19228 w 595014"/>
                <a:gd name="connsiteY21" fmla="*/ 174784 h 658080"/>
                <a:gd name="connsiteX22" fmla="*/ 368 w 595014"/>
                <a:gd name="connsiteY22" fmla="*/ 203359 h 658080"/>
                <a:gd name="connsiteX23" fmla="*/ 845 w 595014"/>
                <a:gd name="connsiteY23" fmla="*/ 212979 h 658080"/>
                <a:gd name="connsiteX24" fmla="*/ 20276 w 595014"/>
                <a:gd name="connsiteY24" fmla="*/ 229457 h 658080"/>
                <a:gd name="connsiteX25" fmla="*/ 29896 w 595014"/>
                <a:gd name="connsiteY25" fmla="*/ 229362 h 658080"/>
                <a:gd name="connsiteX26" fmla="*/ 44850 w 595014"/>
                <a:gd name="connsiteY26" fmla="*/ 215836 h 658080"/>
                <a:gd name="connsiteX27" fmla="*/ 70568 w 595014"/>
                <a:gd name="connsiteY27" fmla="*/ 185928 h 658080"/>
                <a:gd name="connsiteX28" fmla="*/ 168580 w 595014"/>
                <a:gd name="connsiteY28" fmla="*/ 124777 h 658080"/>
                <a:gd name="connsiteX29" fmla="*/ 260972 w 595014"/>
                <a:gd name="connsiteY29" fmla="*/ 111157 h 658080"/>
                <a:gd name="connsiteX30" fmla="*/ 315360 w 595014"/>
                <a:gd name="connsiteY30" fmla="*/ 118300 h 658080"/>
                <a:gd name="connsiteX31" fmla="*/ 323647 w 595014"/>
                <a:gd name="connsiteY31" fmla="*/ 119444 h 658080"/>
                <a:gd name="connsiteX32" fmla="*/ 329457 w 595014"/>
                <a:gd name="connsiteY32" fmla="*/ 118777 h 658080"/>
                <a:gd name="connsiteX33" fmla="*/ 336887 w 595014"/>
                <a:gd name="connsiteY33" fmla="*/ 114776 h 658080"/>
                <a:gd name="connsiteX34" fmla="*/ 368129 w 595014"/>
                <a:gd name="connsiteY34" fmla="*/ 79915 h 658080"/>
                <a:gd name="connsiteX35" fmla="*/ 397751 w 595014"/>
                <a:gd name="connsiteY35" fmla="*/ 46387 h 658080"/>
                <a:gd name="connsiteX36" fmla="*/ 403371 w 595014"/>
                <a:gd name="connsiteY36" fmla="*/ 98965 h 658080"/>
                <a:gd name="connsiteX37" fmla="*/ 410896 w 595014"/>
                <a:gd name="connsiteY37" fmla="*/ 157734 h 658080"/>
                <a:gd name="connsiteX38" fmla="*/ 420897 w 595014"/>
                <a:gd name="connsiteY38" fmla="*/ 168402 h 658080"/>
                <a:gd name="connsiteX39" fmla="*/ 476333 w 595014"/>
                <a:gd name="connsiteY39" fmla="*/ 234601 h 658080"/>
                <a:gd name="connsiteX40" fmla="*/ 493382 w 595014"/>
                <a:gd name="connsiteY40" fmla="*/ 274130 h 658080"/>
                <a:gd name="connsiteX41" fmla="*/ 497002 w 595014"/>
                <a:gd name="connsiteY41" fmla="*/ 283845 h 658080"/>
                <a:gd name="connsiteX42" fmla="*/ 509956 w 595014"/>
                <a:gd name="connsiteY42" fmla="*/ 294132 h 658080"/>
                <a:gd name="connsiteX43" fmla="*/ 531101 w 595014"/>
                <a:gd name="connsiteY43" fmla="*/ 294894 h 658080"/>
                <a:gd name="connsiteX44" fmla="*/ 549866 w 595014"/>
                <a:gd name="connsiteY44" fmla="*/ 294894 h 658080"/>
                <a:gd name="connsiteX45" fmla="*/ 549866 w 595014"/>
                <a:gd name="connsiteY45" fmla="*/ 430816 h 658080"/>
                <a:gd name="connsiteX46" fmla="*/ 523386 w 595014"/>
                <a:gd name="connsiteY46" fmla="*/ 430816 h 658080"/>
                <a:gd name="connsiteX47" fmla="*/ 494240 w 595014"/>
                <a:gd name="connsiteY47" fmla="*/ 431102 h 658080"/>
                <a:gd name="connsiteX48" fmla="*/ 483476 w 595014"/>
                <a:gd name="connsiteY48" fmla="*/ 435293 h 658080"/>
                <a:gd name="connsiteX49" fmla="*/ 474428 w 595014"/>
                <a:gd name="connsiteY49" fmla="*/ 447485 h 658080"/>
                <a:gd name="connsiteX50" fmla="*/ 415563 w 595014"/>
                <a:gd name="connsiteY50" fmla="*/ 513969 h 658080"/>
                <a:gd name="connsiteX51" fmla="*/ 402800 w 595014"/>
                <a:gd name="connsiteY51" fmla="*/ 522446 h 658080"/>
                <a:gd name="connsiteX52" fmla="*/ 394227 w 595014"/>
                <a:gd name="connsiteY52" fmla="*/ 527876 h 658080"/>
                <a:gd name="connsiteX53" fmla="*/ 388131 w 595014"/>
                <a:gd name="connsiteY53" fmla="*/ 532257 h 658080"/>
                <a:gd name="connsiteX54" fmla="*/ 345078 w 595014"/>
                <a:gd name="connsiteY54" fmla="*/ 551688 h 658080"/>
                <a:gd name="connsiteX55" fmla="*/ 332315 w 595014"/>
                <a:gd name="connsiteY55" fmla="*/ 557308 h 658080"/>
                <a:gd name="connsiteX56" fmla="*/ 325361 w 595014"/>
                <a:gd name="connsiteY56" fmla="*/ 567214 h 658080"/>
                <a:gd name="connsiteX57" fmla="*/ 325361 w 595014"/>
                <a:gd name="connsiteY57" fmla="*/ 577120 h 658080"/>
                <a:gd name="connsiteX58" fmla="*/ 340697 w 595014"/>
                <a:gd name="connsiteY58" fmla="*/ 597313 h 658080"/>
                <a:gd name="connsiteX59" fmla="*/ 350698 w 595014"/>
                <a:gd name="connsiteY59" fmla="*/ 597313 h 658080"/>
                <a:gd name="connsiteX60" fmla="*/ 358889 w 595014"/>
                <a:gd name="connsiteY60" fmla="*/ 594836 h 658080"/>
                <a:gd name="connsiteX61" fmla="*/ 392894 w 595014"/>
                <a:gd name="connsiteY61" fmla="*/ 580930 h 658080"/>
                <a:gd name="connsiteX62" fmla="*/ 398132 w 595014"/>
                <a:gd name="connsiteY62" fmla="*/ 578549 h 658080"/>
                <a:gd name="connsiteX63" fmla="*/ 406705 w 595014"/>
                <a:gd name="connsiteY63" fmla="*/ 611029 h 658080"/>
                <a:gd name="connsiteX64" fmla="*/ 416135 w 595014"/>
                <a:gd name="connsiteY64" fmla="*/ 645795 h 658080"/>
                <a:gd name="connsiteX65" fmla="*/ 443376 w 595014"/>
                <a:gd name="connsiteY65" fmla="*/ 656558 h 658080"/>
                <a:gd name="connsiteX66" fmla="*/ 458807 w 595014"/>
                <a:gd name="connsiteY66" fmla="*/ 631508 h 658080"/>
                <a:gd name="connsiteX67" fmla="*/ 448520 w 595014"/>
                <a:gd name="connsiteY67" fmla="*/ 591312 h 658080"/>
                <a:gd name="connsiteX68" fmla="*/ 439185 w 595014"/>
                <a:gd name="connsiteY68" fmla="*/ 552926 h 658080"/>
                <a:gd name="connsiteX69" fmla="*/ 444519 w 595014"/>
                <a:gd name="connsiteY69" fmla="*/ 548831 h 658080"/>
                <a:gd name="connsiteX70" fmla="*/ 468522 w 595014"/>
                <a:gd name="connsiteY70" fmla="*/ 527876 h 658080"/>
                <a:gd name="connsiteX71" fmla="*/ 506717 w 595014"/>
                <a:gd name="connsiteY71" fmla="*/ 481394 h 658080"/>
                <a:gd name="connsiteX72" fmla="*/ 510051 w 595014"/>
                <a:gd name="connsiteY72" fmla="*/ 476345 h 658080"/>
                <a:gd name="connsiteX73" fmla="*/ 541865 w 595014"/>
                <a:gd name="connsiteY73" fmla="*/ 476345 h 658080"/>
                <a:gd name="connsiteX74" fmla="*/ 576345 w 595014"/>
                <a:gd name="connsiteY74" fmla="*/ 476060 h 658080"/>
                <a:gd name="connsiteX75" fmla="*/ 594157 w 595014"/>
                <a:gd name="connsiteY75" fmla="*/ 461581 h 658080"/>
                <a:gd name="connsiteX76" fmla="*/ 594824 w 595014"/>
                <a:gd name="connsiteY76" fmla="*/ 458057 h 658080"/>
                <a:gd name="connsiteX77" fmla="*/ 595014 w 595014"/>
                <a:gd name="connsiteY77" fmla="*/ 339471 h 65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95014" h="658080">
                  <a:moveTo>
                    <a:pt x="594919" y="339376"/>
                  </a:moveTo>
                  <a:lnTo>
                    <a:pt x="594728" y="266510"/>
                  </a:lnTo>
                  <a:lnTo>
                    <a:pt x="594062" y="264033"/>
                  </a:lnTo>
                  <a:cubicBezTo>
                    <a:pt x="592157" y="256889"/>
                    <a:pt x="587775" y="252222"/>
                    <a:pt x="580917" y="250412"/>
                  </a:cubicBezTo>
                  <a:cubicBezTo>
                    <a:pt x="577012" y="249365"/>
                    <a:pt x="574059" y="249269"/>
                    <a:pt x="553104" y="249269"/>
                  </a:cubicBezTo>
                  <a:lnTo>
                    <a:pt x="532625" y="249269"/>
                  </a:lnTo>
                  <a:cubicBezTo>
                    <a:pt x="532625" y="249269"/>
                    <a:pt x="530149" y="242983"/>
                    <a:pt x="530149" y="242983"/>
                  </a:cubicBezTo>
                  <a:cubicBezTo>
                    <a:pt x="514337" y="203264"/>
                    <a:pt x="489668" y="168307"/>
                    <a:pt x="457092" y="139636"/>
                  </a:cubicBezTo>
                  <a:cubicBezTo>
                    <a:pt x="452996" y="136017"/>
                    <a:pt x="452711" y="135636"/>
                    <a:pt x="452520" y="134493"/>
                  </a:cubicBezTo>
                  <a:cubicBezTo>
                    <a:pt x="452520" y="133826"/>
                    <a:pt x="450234" y="112395"/>
                    <a:pt x="447567" y="86963"/>
                  </a:cubicBezTo>
                  <a:cubicBezTo>
                    <a:pt x="444900" y="61532"/>
                    <a:pt x="442614" y="39719"/>
                    <a:pt x="442519" y="38481"/>
                  </a:cubicBezTo>
                  <a:cubicBezTo>
                    <a:pt x="440138" y="21908"/>
                    <a:pt x="428612" y="7906"/>
                    <a:pt x="412610" y="2381"/>
                  </a:cubicBezTo>
                  <a:cubicBezTo>
                    <a:pt x="407657" y="667"/>
                    <a:pt x="404705" y="190"/>
                    <a:pt x="398990" y="0"/>
                  </a:cubicBezTo>
                  <a:cubicBezTo>
                    <a:pt x="396227" y="0"/>
                    <a:pt x="393560" y="0"/>
                    <a:pt x="393084" y="0"/>
                  </a:cubicBezTo>
                  <a:cubicBezTo>
                    <a:pt x="383083" y="1524"/>
                    <a:pt x="375749" y="4667"/>
                    <a:pt x="369367" y="10096"/>
                  </a:cubicBezTo>
                  <a:cubicBezTo>
                    <a:pt x="366795" y="12287"/>
                    <a:pt x="368319" y="10573"/>
                    <a:pt x="339839" y="42958"/>
                  </a:cubicBezTo>
                  <a:cubicBezTo>
                    <a:pt x="325361" y="59436"/>
                    <a:pt x="314598" y="71437"/>
                    <a:pt x="314312" y="71342"/>
                  </a:cubicBezTo>
                  <a:cubicBezTo>
                    <a:pt x="314027" y="71342"/>
                    <a:pt x="311645" y="70866"/>
                    <a:pt x="308978" y="70390"/>
                  </a:cubicBezTo>
                  <a:cubicBezTo>
                    <a:pt x="289071" y="66675"/>
                    <a:pt x="270021" y="65151"/>
                    <a:pt x="247637" y="65532"/>
                  </a:cubicBezTo>
                  <a:cubicBezTo>
                    <a:pt x="233064" y="65723"/>
                    <a:pt x="223539" y="66389"/>
                    <a:pt x="211252" y="68104"/>
                  </a:cubicBezTo>
                  <a:cubicBezTo>
                    <a:pt x="154864" y="75724"/>
                    <a:pt x="101714" y="99155"/>
                    <a:pt x="58280" y="135446"/>
                  </a:cubicBezTo>
                  <a:cubicBezTo>
                    <a:pt x="44945" y="146590"/>
                    <a:pt x="30086" y="161544"/>
                    <a:pt x="19228" y="174784"/>
                  </a:cubicBezTo>
                  <a:cubicBezTo>
                    <a:pt x="7417" y="189167"/>
                    <a:pt x="1511" y="198120"/>
                    <a:pt x="368" y="203359"/>
                  </a:cubicBezTo>
                  <a:cubicBezTo>
                    <a:pt x="-298" y="206407"/>
                    <a:pt x="-13" y="210407"/>
                    <a:pt x="845" y="212979"/>
                  </a:cubicBezTo>
                  <a:cubicBezTo>
                    <a:pt x="3321" y="219647"/>
                    <a:pt x="12275" y="227267"/>
                    <a:pt x="20276" y="229457"/>
                  </a:cubicBezTo>
                  <a:cubicBezTo>
                    <a:pt x="22943" y="230219"/>
                    <a:pt x="27324" y="230124"/>
                    <a:pt x="29896" y="229362"/>
                  </a:cubicBezTo>
                  <a:cubicBezTo>
                    <a:pt x="35039" y="227743"/>
                    <a:pt x="37802" y="225266"/>
                    <a:pt x="44850" y="215836"/>
                  </a:cubicBezTo>
                  <a:cubicBezTo>
                    <a:pt x="54375" y="203168"/>
                    <a:pt x="60662" y="195739"/>
                    <a:pt x="70568" y="185928"/>
                  </a:cubicBezTo>
                  <a:cubicBezTo>
                    <a:pt x="98571" y="157924"/>
                    <a:pt x="131432" y="137446"/>
                    <a:pt x="168580" y="124777"/>
                  </a:cubicBezTo>
                  <a:cubicBezTo>
                    <a:pt x="198298" y="114586"/>
                    <a:pt x="228778" y="110109"/>
                    <a:pt x="260972" y="111157"/>
                  </a:cubicBezTo>
                  <a:cubicBezTo>
                    <a:pt x="280784" y="111824"/>
                    <a:pt x="296405" y="113824"/>
                    <a:pt x="315360" y="118300"/>
                  </a:cubicBezTo>
                  <a:cubicBezTo>
                    <a:pt x="319361" y="119253"/>
                    <a:pt x="320504" y="119348"/>
                    <a:pt x="323647" y="119444"/>
                  </a:cubicBezTo>
                  <a:cubicBezTo>
                    <a:pt x="326695" y="119444"/>
                    <a:pt x="327647" y="119348"/>
                    <a:pt x="329457" y="118777"/>
                  </a:cubicBezTo>
                  <a:cubicBezTo>
                    <a:pt x="332124" y="117920"/>
                    <a:pt x="334505" y="116586"/>
                    <a:pt x="336887" y="114776"/>
                  </a:cubicBezTo>
                  <a:cubicBezTo>
                    <a:pt x="337839" y="114014"/>
                    <a:pt x="351365" y="98965"/>
                    <a:pt x="368129" y="79915"/>
                  </a:cubicBezTo>
                  <a:cubicBezTo>
                    <a:pt x="384321" y="61532"/>
                    <a:pt x="397656" y="46387"/>
                    <a:pt x="397751" y="46387"/>
                  </a:cubicBezTo>
                  <a:cubicBezTo>
                    <a:pt x="397751" y="46387"/>
                    <a:pt x="400323" y="70009"/>
                    <a:pt x="403371" y="98965"/>
                  </a:cubicBezTo>
                  <a:cubicBezTo>
                    <a:pt x="409086" y="154496"/>
                    <a:pt x="409086" y="154305"/>
                    <a:pt x="410896" y="157734"/>
                  </a:cubicBezTo>
                  <a:cubicBezTo>
                    <a:pt x="412610" y="161258"/>
                    <a:pt x="414611" y="163354"/>
                    <a:pt x="420897" y="168402"/>
                  </a:cubicBezTo>
                  <a:cubicBezTo>
                    <a:pt x="443376" y="186690"/>
                    <a:pt x="462140" y="208979"/>
                    <a:pt x="476333" y="234601"/>
                  </a:cubicBezTo>
                  <a:cubicBezTo>
                    <a:pt x="483191" y="246983"/>
                    <a:pt x="488525" y="259366"/>
                    <a:pt x="493382" y="274130"/>
                  </a:cubicBezTo>
                  <a:cubicBezTo>
                    <a:pt x="494811" y="278416"/>
                    <a:pt x="496430" y="282797"/>
                    <a:pt x="497002" y="283845"/>
                  </a:cubicBezTo>
                  <a:cubicBezTo>
                    <a:pt x="499859" y="289179"/>
                    <a:pt x="504050" y="292513"/>
                    <a:pt x="509956" y="294132"/>
                  </a:cubicBezTo>
                  <a:cubicBezTo>
                    <a:pt x="512242" y="294704"/>
                    <a:pt x="513004" y="294799"/>
                    <a:pt x="531101" y="294894"/>
                  </a:cubicBezTo>
                  <a:lnTo>
                    <a:pt x="549866" y="294894"/>
                  </a:lnTo>
                  <a:lnTo>
                    <a:pt x="549866" y="430816"/>
                  </a:lnTo>
                  <a:lnTo>
                    <a:pt x="523386" y="430816"/>
                  </a:lnTo>
                  <a:cubicBezTo>
                    <a:pt x="507098" y="430816"/>
                    <a:pt x="495859" y="430911"/>
                    <a:pt x="494240" y="431102"/>
                  </a:cubicBezTo>
                  <a:cubicBezTo>
                    <a:pt x="489763" y="431578"/>
                    <a:pt x="486810" y="432816"/>
                    <a:pt x="483476" y="435293"/>
                  </a:cubicBezTo>
                  <a:cubicBezTo>
                    <a:pt x="480524" y="437483"/>
                    <a:pt x="479476" y="438912"/>
                    <a:pt x="474428" y="447485"/>
                  </a:cubicBezTo>
                  <a:cubicBezTo>
                    <a:pt x="459188" y="473202"/>
                    <a:pt x="439280" y="495681"/>
                    <a:pt x="415563" y="513969"/>
                  </a:cubicBezTo>
                  <a:cubicBezTo>
                    <a:pt x="408896" y="519113"/>
                    <a:pt x="405371" y="521494"/>
                    <a:pt x="402800" y="522446"/>
                  </a:cubicBezTo>
                  <a:cubicBezTo>
                    <a:pt x="399180" y="523875"/>
                    <a:pt x="396418" y="525590"/>
                    <a:pt x="394227" y="527876"/>
                  </a:cubicBezTo>
                  <a:cubicBezTo>
                    <a:pt x="392703" y="529400"/>
                    <a:pt x="391274" y="530447"/>
                    <a:pt x="388131" y="532257"/>
                  </a:cubicBezTo>
                  <a:cubicBezTo>
                    <a:pt x="375177" y="539687"/>
                    <a:pt x="360032" y="546545"/>
                    <a:pt x="345078" y="551688"/>
                  </a:cubicBezTo>
                  <a:cubicBezTo>
                    <a:pt x="338030" y="554069"/>
                    <a:pt x="334886" y="555498"/>
                    <a:pt x="332315" y="557308"/>
                  </a:cubicBezTo>
                  <a:cubicBezTo>
                    <a:pt x="328886" y="559689"/>
                    <a:pt x="326409" y="563404"/>
                    <a:pt x="325361" y="567214"/>
                  </a:cubicBezTo>
                  <a:cubicBezTo>
                    <a:pt x="324790" y="569500"/>
                    <a:pt x="324790" y="574262"/>
                    <a:pt x="325361" y="577120"/>
                  </a:cubicBezTo>
                  <a:cubicBezTo>
                    <a:pt x="327552" y="588074"/>
                    <a:pt x="333172" y="595408"/>
                    <a:pt x="340697" y="597313"/>
                  </a:cubicBezTo>
                  <a:cubicBezTo>
                    <a:pt x="342887" y="597884"/>
                    <a:pt x="347650" y="597884"/>
                    <a:pt x="350698" y="597313"/>
                  </a:cubicBezTo>
                  <a:cubicBezTo>
                    <a:pt x="351936" y="597027"/>
                    <a:pt x="355651" y="595979"/>
                    <a:pt x="358889" y="594836"/>
                  </a:cubicBezTo>
                  <a:cubicBezTo>
                    <a:pt x="371177" y="590645"/>
                    <a:pt x="381273" y="586550"/>
                    <a:pt x="392894" y="580930"/>
                  </a:cubicBezTo>
                  <a:cubicBezTo>
                    <a:pt x="395751" y="579596"/>
                    <a:pt x="398132" y="578453"/>
                    <a:pt x="398132" y="578549"/>
                  </a:cubicBezTo>
                  <a:cubicBezTo>
                    <a:pt x="398132" y="578549"/>
                    <a:pt x="402038" y="593217"/>
                    <a:pt x="406705" y="611029"/>
                  </a:cubicBezTo>
                  <a:cubicBezTo>
                    <a:pt x="412229" y="632174"/>
                    <a:pt x="415468" y="644176"/>
                    <a:pt x="416135" y="645795"/>
                  </a:cubicBezTo>
                  <a:cubicBezTo>
                    <a:pt x="420802" y="656844"/>
                    <a:pt x="430136" y="660464"/>
                    <a:pt x="443376" y="656558"/>
                  </a:cubicBezTo>
                  <a:cubicBezTo>
                    <a:pt x="456235" y="652748"/>
                    <a:pt x="461474" y="644271"/>
                    <a:pt x="458807" y="631508"/>
                  </a:cubicBezTo>
                  <a:cubicBezTo>
                    <a:pt x="458521" y="630269"/>
                    <a:pt x="453949" y="612172"/>
                    <a:pt x="448520" y="591312"/>
                  </a:cubicBezTo>
                  <a:cubicBezTo>
                    <a:pt x="438995" y="554641"/>
                    <a:pt x="438709" y="553403"/>
                    <a:pt x="439185" y="552926"/>
                  </a:cubicBezTo>
                  <a:cubicBezTo>
                    <a:pt x="439471" y="552641"/>
                    <a:pt x="441852" y="550831"/>
                    <a:pt x="444519" y="548831"/>
                  </a:cubicBezTo>
                  <a:cubicBezTo>
                    <a:pt x="453473" y="541877"/>
                    <a:pt x="460140" y="536067"/>
                    <a:pt x="468522" y="527876"/>
                  </a:cubicBezTo>
                  <a:cubicBezTo>
                    <a:pt x="483667" y="513017"/>
                    <a:pt x="495287" y="498920"/>
                    <a:pt x="506717" y="481394"/>
                  </a:cubicBezTo>
                  <a:lnTo>
                    <a:pt x="510051" y="476345"/>
                  </a:lnTo>
                  <a:lnTo>
                    <a:pt x="541865" y="476345"/>
                  </a:lnTo>
                  <a:cubicBezTo>
                    <a:pt x="561486" y="476345"/>
                    <a:pt x="574726" y="476250"/>
                    <a:pt x="576345" y="476060"/>
                  </a:cubicBezTo>
                  <a:cubicBezTo>
                    <a:pt x="586251" y="474917"/>
                    <a:pt x="592157" y="470154"/>
                    <a:pt x="594157" y="461581"/>
                  </a:cubicBezTo>
                  <a:cubicBezTo>
                    <a:pt x="594443" y="460248"/>
                    <a:pt x="594824" y="458629"/>
                    <a:pt x="594824" y="458057"/>
                  </a:cubicBezTo>
                  <a:lnTo>
                    <a:pt x="595014" y="33947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-form: Shape 124">
              <a:extLst>
                <a:ext uri="{FF2B5EF4-FFF2-40B4-BE49-F238E27FC236}">
                  <a16:creationId xmlns:a16="http://schemas.microsoft.com/office/drawing/2014/main" id="{5DBC0372-A9D3-37AF-E382-993ED7C1735D}"/>
                </a:ext>
              </a:extLst>
            </p:cNvPr>
            <p:cNvSpPr/>
            <p:nvPr/>
          </p:nvSpPr>
          <p:spPr>
            <a:xfrm>
              <a:off x="7375501" y="-638687"/>
              <a:ext cx="67901" cy="68048"/>
            </a:xfrm>
            <a:custGeom>
              <a:avLst/>
              <a:gdLst>
                <a:gd name="connsiteX0" fmla="*/ 29383 w 67901"/>
                <a:gd name="connsiteY0" fmla="*/ 305 h 68048"/>
                <a:gd name="connsiteX1" fmla="*/ 1570 w 67901"/>
                <a:gd name="connsiteY1" fmla="*/ 23260 h 68048"/>
                <a:gd name="connsiteX2" fmla="*/ 46 w 67901"/>
                <a:gd name="connsiteY2" fmla="*/ 35452 h 68048"/>
                <a:gd name="connsiteX3" fmla="*/ 2618 w 67901"/>
                <a:gd name="connsiteY3" fmla="*/ 47454 h 68048"/>
                <a:gd name="connsiteX4" fmla="*/ 21192 w 67901"/>
                <a:gd name="connsiteY4" fmla="*/ 65646 h 68048"/>
                <a:gd name="connsiteX5" fmla="*/ 50624 w 67901"/>
                <a:gd name="connsiteY5" fmla="*/ 63646 h 68048"/>
                <a:gd name="connsiteX6" fmla="*/ 62625 w 67901"/>
                <a:gd name="connsiteY6" fmla="*/ 15831 h 68048"/>
                <a:gd name="connsiteX7" fmla="*/ 29478 w 67901"/>
                <a:gd name="connsiteY7" fmla="*/ 305 h 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901" h="68048">
                  <a:moveTo>
                    <a:pt x="29383" y="305"/>
                  </a:moveTo>
                  <a:cubicBezTo>
                    <a:pt x="16334" y="2115"/>
                    <a:pt x="5761" y="10878"/>
                    <a:pt x="1570" y="23260"/>
                  </a:cubicBezTo>
                  <a:cubicBezTo>
                    <a:pt x="236" y="27070"/>
                    <a:pt x="-145" y="30404"/>
                    <a:pt x="46" y="35452"/>
                  </a:cubicBezTo>
                  <a:cubicBezTo>
                    <a:pt x="236" y="40310"/>
                    <a:pt x="808" y="43263"/>
                    <a:pt x="2618" y="47454"/>
                  </a:cubicBezTo>
                  <a:cubicBezTo>
                    <a:pt x="5951" y="55455"/>
                    <a:pt x="13000" y="62313"/>
                    <a:pt x="21192" y="65646"/>
                  </a:cubicBezTo>
                  <a:cubicBezTo>
                    <a:pt x="30526" y="69456"/>
                    <a:pt x="41956" y="68694"/>
                    <a:pt x="50624" y="63646"/>
                  </a:cubicBezTo>
                  <a:cubicBezTo>
                    <a:pt x="67578" y="53835"/>
                    <a:pt x="73007" y="32214"/>
                    <a:pt x="62625" y="15831"/>
                  </a:cubicBezTo>
                  <a:cubicBezTo>
                    <a:pt x="55672" y="4877"/>
                    <a:pt x="42146" y="-1505"/>
                    <a:pt x="29478" y="30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-form: Shape 125">
              <a:extLst>
                <a:ext uri="{FF2B5EF4-FFF2-40B4-BE49-F238E27FC236}">
                  <a16:creationId xmlns:a16="http://schemas.microsoft.com/office/drawing/2014/main" id="{F1AA6006-CEAE-7343-EFC8-7061BDB57561}"/>
                </a:ext>
              </a:extLst>
            </p:cNvPr>
            <p:cNvSpPr/>
            <p:nvPr/>
          </p:nvSpPr>
          <p:spPr>
            <a:xfrm>
              <a:off x="6899296" y="-555808"/>
              <a:ext cx="407956" cy="438419"/>
            </a:xfrm>
            <a:custGeom>
              <a:avLst/>
              <a:gdLst>
                <a:gd name="connsiteX0" fmla="*/ 407576 w 407956"/>
                <a:gd name="connsiteY0" fmla="*/ 105926 h 438419"/>
                <a:gd name="connsiteX1" fmla="*/ 389859 w 407956"/>
                <a:gd name="connsiteY1" fmla="*/ 65349 h 438419"/>
                <a:gd name="connsiteX2" fmla="*/ 246127 w 407956"/>
                <a:gd name="connsiteY2" fmla="*/ 2294 h 438419"/>
                <a:gd name="connsiteX3" fmla="*/ 194025 w 407956"/>
                <a:gd name="connsiteY3" fmla="*/ 103 h 438419"/>
                <a:gd name="connsiteX4" fmla="*/ 65723 w 407956"/>
                <a:gd name="connsiteY4" fmla="*/ 28773 h 438419"/>
                <a:gd name="connsiteX5" fmla="*/ 12764 w 407956"/>
                <a:gd name="connsiteY5" fmla="*/ 72112 h 438419"/>
                <a:gd name="connsiteX6" fmla="*/ 1620 w 407956"/>
                <a:gd name="connsiteY6" fmla="*/ 96972 h 438419"/>
                <a:gd name="connsiteX7" fmla="*/ 1 w 407956"/>
                <a:gd name="connsiteY7" fmla="*/ 219083 h 438419"/>
                <a:gd name="connsiteX8" fmla="*/ 477 w 407956"/>
                <a:gd name="connsiteY8" fmla="*/ 335383 h 438419"/>
                <a:gd name="connsiteX9" fmla="*/ 18575 w 407956"/>
                <a:gd name="connsiteY9" fmla="*/ 374150 h 438419"/>
                <a:gd name="connsiteX10" fmla="*/ 34005 w 407956"/>
                <a:gd name="connsiteY10" fmla="*/ 389485 h 438419"/>
                <a:gd name="connsiteX11" fmla="*/ 121635 w 407956"/>
                <a:gd name="connsiteY11" fmla="*/ 429395 h 438419"/>
                <a:gd name="connsiteX12" fmla="*/ 182309 w 407956"/>
                <a:gd name="connsiteY12" fmla="*/ 438062 h 438419"/>
                <a:gd name="connsiteX13" fmla="*/ 225458 w 407956"/>
                <a:gd name="connsiteY13" fmla="*/ 438062 h 438419"/>
                <a:gd name="connsiteX14" fmla="*/ 265272 w 407956"/>
                <a:gd name="connsiteY14" fmla="*/ 433586 h 438419"/>
                <a:gd name="connsiteX15" fmla="*/ 395098 w 407956"/>
                <a:gd name="connsiteY15" fmla="*/ 366244 h 438419"/>
                <a:gd name="connsiteX16" fmla="*/ 407480 w 407956"/>
                <a:gd name="connsiteY16" fmla="*/ 333764 h 438419"/>
                <a:gd name="connsiteX17" fmla="*/ 407957 w 407956"/>
                <a:gd name="connsiteY17" fmla="*/ 219559 h 438419"/>
                <a:gd name="connsiteX18" fmla="*/ 407671 w 407956"/>
                <a:gd name="connsiteY18" fmla="*/ 106021 h 438419"/>
                <a:gd name="connsiteX19" fmla="*/ 45340 w 407956"/>
                <a:gd name="connsiteY19" fmla="*/ 112307 h 438419"/>
                <a:gd name="connsiteX20" fmla="*/ 48483 w 407956"/>
                <a:gd name="connsiteY20" fmla="*/ 100877 h 438419"/>
                <a:gd name="connsiteX21" fmla="*/ 57437 w 407956"/>
                <a:gd name="connsiteY21" fmla="*/ 89162 h 438419"/>
                <a:gd name="connsiteX22" fmla="*/ 71153 w 407956"/>
                <a:gd name="connsiteY22" fmla="*/ 77922 h 438419"/>
                <a:gd name="connsiteX23" fmla="*/ 188691 w 407956"/>
                <a:gd name="connsiteY23" fmla="*/ 45728 h 438419"/>
                <a:gd name="connsiteX24" fmla="*/ 226124 w 407956"/>
                <a:gd name="connsiteY24" fmla="*/ 46109 h 438419"/>
                <a:gd name="connsiteX25" fmla="*/ 288323 w 407956"/>
                <a:gd name="connsiteY25" fmla="*/ 56681 h 438419"/>
                <a:gd name="connsiteX26" fmla="*/ 360236 w 407956"/>
                <a:gd name="connsiteY26" fmla="*/ 103068 h 438419"/>
                <a:gd name="connsiteX27" fmla="*/ 349949 w 407956"/>
                <a:gd name="connsiteY27" fmla="*/ 137834 h 438419"/>
                <a:gd name="connsiteX28" fmla="*/ 322517 w 407956"/>
                <a:gd name="connsiteY28" fmla="*/ 156789 h 438419"/>
                <a:gd name="connsiteX29" fmla="*/ 219743 w 407956"/>
                <a:gd name="connsiteY29" fmla="*/ 180887 h 438419"/>
                <a:gd name="connsiteX30" fmla="*/ 181547 w 407956"/>
                <a:gd name="connsiteY30" fmla="*/ 180602 h 438419"/>
                <a:gd name="connsiteX31" fmla="*/ 138590 w 407956"/>
                <a:gd name="connsiteY31" fmla="*/ 174791 h 438419"/>
                <a:gd name="connsiteX32" fmla="*/ 47340 w 407956"/>
                <a:gd name="connsiteY32" fmla="*/ 123356 h 438419"/>
                <a:gd name="connsiteX33" fmla="*/ 45340 w 407956"/>
                <a:gd name="connsiteY33" fmla="*/ 112307 h 438419"/>
                <a:gd name="connsiteX34" fmla="*/ 359093 w 407956"/>
                <a:gd name="connsiteY34" fmla="*/ 337764 h 438419"/>
                <a:gd name="connsiteX35" fmla="*/ 350045 w 407956"/>
                <a:gd name="connsiteY35" fmla="*/ 349480 h 438419"/>
                <a:gd name="connsiteX36" fmla="*/ 336138 w 407956"/>
                <a:gd name="connsiteY36" fmla="*/ 360719 h 438419"/>
                <a:gd name="connsiteX37" fmla="*/ 226601 w 407956"/>
                <a:gd name="connsiteY37" fmla="*/ 392247 h 438419"/>
                <a:gd name="connsiteX38" fmla="*/ 181166 w 407956"/>
                <a:gd name="connsiteY38" fmla="*/ 392247 h 438419"/>
                <a:gd name="connsiteX39" fmla="*/ 77915 w 407956"/>
                <a:gd name="connsiteY39" fmla="*/ 364625 h 438419"/>
                <a:gd name="connsiteX40" fmla="*/ 46292 w 407956"/>
                <a:gd name="connsiteY40" fmla="*/ 332049 h 438419"/>
                <a:gd name="connsiteX41" fmla="*/ 45054 w 407956"/>
                <a:gd name="connsiteY41" fmla="*/ 308427 h 438419"/>
                <a:gd name="connsiteX42" fmla="*/ 45245 w 407956"/>
                <a:gd name="connsiteY42" fmla="*/ 292139 h 438419"/>
                <a:gd name="connsiteX43" fmla="*/ 49531 w 407956"/>
                <a:gd name="connsiteY43" fmla="*/ 294711 h 438419"/>
                <a:gd name="connsiteX44" fmla="*/ 194692 w 407956"/>
                <a:gd name="connsiteY44" fmla="*/ 332430 h 438419"/>
                <a:gd name="connsiteX45" fmla="*/ 273940 w 407956"/>
                <a:gd name="connsiteY45" fmla="*/ 326048 h 438419"/>
                <a:gd name="connsiteX46" fmla="*/ 359189 w 407956"/>
                <a:gd name="connsiteY46" fmla="*/ 294140 h 438419"/>
                <a:gd name="connsiteX47" fmla="*/ 362427 w 407956"/>
                <a:gd name="connsiteY47" fmla="*/ 292139 h 438419"/>
                <a:gd name="connsiteX48" fmla="*/ 362618 w 407956"/>
                <a:gd name="connsiteY48" fmla="*/ 309189 h 438419"/>
                <a:gd name="connsiteX49" fmla="*/ 359093 w 407956"/>
                <a:gd name="connsiteY49" fmla="*/ 337764 h 438419"/>
                <a:gd name="connsiteX50" fmla="*/ 362522 w 407956"/>
                <a:gd name="connsiteY50" fmla="*/ 204509 h 438419"/>
                <a:gd name="connsiteX51" fmla="*/ 361760 w 407956"/>
                <a:gd name="connsiteY51" fmla="*/ 225083 h 438419"/>
                <a:gd name="connsiteX52" fmla="*/ 318231 w 407956"/>
                <a:gd name="connsiteY52" fmla="*/ 264707 h 438419"/>
                <a:gd name="connsiteX53" fmla="*/ 255842 w 407956"/>
                <a:gd name="connsiteY53" fmla="*/ 283091 h 438419"/>
                <a:gd name="connsiteX54" fmla="*/ 166593 w 407956"/>
                <a:gd name="connsiteY54" fmla="*/ 285091 h 438419"/>
                <a:gd name="connsiteX55" fmla="*/ 70867 w 407956"/>
                <a:gd name="connsiteY55" fmla="*/ 254420 h 438419"/>
                <a:gd name="connsiteX56" fmla="*/ 58865 w 407956"/>
                <a:gd name="connsiteY56" fmla="*/ 244800 h 438419"/>
                <a:gd name="connsiteX57" fmla="*/ 46292 w 407956"/>
                <a:gd name="connsiteY57" fmla="*/ 226512 h 438419"/>
                <a:gd name="connsiteX58" fmla="*/ 44959 w 407956"/>
                <a:gd name="connsiteY58" fmla="*/ 201461 h 438419"/>
                <a:gd name="connsiteX59" fmla="*/ 45054 w 407956"/>
                <a:gd name="connsiteY59" fmla="*/ 186126 h 438419"/>
                <a:gd name="connsiteX60" fmla="*/ 48197 w 407956"/>
                <a:gd name="connsiteY60" fmla="*/ 188031 h 438419"/>
                <a:gd name="connsiteX61" fmla="*/ 90679 w 407956"/>
                <a:gd name="connsiteY61" fmla="*/ 208510 h 438419"/>
                <a:gd name="connsiteX62" fmla="*/ 183262 w 407956"/>
                <a:gd name="connsiteY62" fmla="*/ 226226 h 438419"/>
                <a:gd name="connsiteX63" fmla="*/ 224219 w 407956"/>
                <a:gd name="connsiteY63" fmla="*/ 226226 h 438419"/>
                <a:gd name="connsiteX64" fmla="*/ 291275 w 407956"/>
                <a:gd name="connsiteY64" fmla="*/ 216225 h 438419"/>
                <a:gd name="connsiteX65" fmla="*/ 358522 w 407956"/>
                <a:gd name="connsiteY65" fmla="*/ 188507 h 438419"/>
                <a:gd name="connsiteX66" fmla="*/ 361951 w 407956"/>
                <a:gd name="connsiteY66" fmla="*/ 186317 h 438419"/>
                <a:gd name="connsiteX67" fmla="*/ 362522 w 407956"/>
                <a:gd name="connsiteY67" fmla="*/ 186031 h 438419"/>
                <a:gd name="connsiteX68" fmla="*/ 362522 w 407956"/>
                <a:gd name="connsiteY68" fmla="*/ 204414 h 43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07956" h="438419">
                  <a:moveTo>
                    <a:pt x="407576" y="105926"/>
                  </a:moveTo>
                  <a:cubicBezTo>
                    <a:pt x="405956" y="91448"/>
                    <a:pt x="400146" y="78017"/>
                    <a:pt x="389859" y="65349"/>
                  </a:cubicBezTo>
                  <a:cubicBezTo>
                    <a:pt x="363570" y="32678"/>
                    <a:pt x="310802" y="9628"/>
                    <a:pt x="246127" y="2294"/>
                  </a:cubicBezTo>
                  <a:cubicBezTo>
                    <a:pt x="229363" y="389"/>
                    <a:pt x="212789" y="-278"/>
                    <a:pt x="194025" y="103"/>
                  </a:cubicBezTo>
                  <a:cubicBezTo>
                    <a:pt x="146305" y="1151"/>
                    <a:pt x="100490" y="11342"/>
                    <a:pt x="65723" y="28773"/>
                  </a:cubicBezTo>
                  <a:cubicBezTo>
                    <a:pt x="41720" y="40775"/>
                    <a:pt x="24004" y="55253"/>
                    <a:pt x="12764" y="72112"/>
                  </a:cubicBezTo>
                  <a:cubicBezTo>
                    <a:pt x="7335" y="80303"/>
                    <a:pt x="3620" y="88400"/>
                    <a:pt x="1620" y="96972"/>
                  </a:cubicBezTo>
                  <a:cubicBezTo>
                    <a:pt x="-94" y="104306"/>
                    <a:pt x="1" y="95543"/>
                    <a:pt x="1" y="219083"/>
                  </a:cubicBezTo>
                  <a:cubicBezTo>
                    <a:pt x="1" y="319857"/>
                    <a:pt x="1" y="332621"/>
                    <a:pt x="477" y="335383"/>
                  </a:cubicBezTo>
                  <a:cubicBezTo>
                    <a:pt x="2477" y="348813"/>
                    <a:pt x="8669" y="362148"/>
                    <a:pt x="18575" y="374150"/>
                  </a:cubicBezTo>
                  <a:cubicBezTo>
                    <a:pt x="21527" y="377769"/>
                    <a:pt x="30290" y="386437"/>
                    <a:pt x="34005" y="389485"/>
                  </a:cubicBezTo>
                  <a:cubicBezTo>
                    <a:pt x="55913" y="407297"/>
                    <a:pt x="86107" y="421108"/>
                    <a:pt x="121635" y="429395"/>
                  </a:cubicBezTo>
                  <a:cubicBezTo>
                    <a:pt x="140971" y="433871"/>
                    <a:pt x="159640" y="436538"/>
                    <a:pt x="182309" y="438062"/>
                  </a:cubicBezTo>
                  <a:cubicBezTo>
                    <a:pt x="189929" y="438539"/>
                    <a:pt x="218123" y="438539"/>
                    <a:pt x="225458" y="438062"/>
                  </a:cubicBezTo>
                  <a:cubicBezTo>
                    <a:pt x="240888" y="437015"/>
                    <a:pt x="253271" y="435681"/>
                    <a:pt x="265272" y="433586"/>
                  </a:cubicBezTo>
                  <a:cubicBezTo>
                    <a:pt x="326232" y="423299"/>
                    <a:pt x="373381" y="398819"/>
                    <a:pt x="395098" y="366244"/>
                  </a:cubicBezTo>
                  <a:cubicBezTo>
                    <a:pt x="402051" y="355862"/>
                    <a:pt x="406147" y="345194"/>
                    <a:pt x="407480" y="333764"/>
                  </a:cubicBezTo>
                  <a:cubicBezTo>
                    <a:pt x="407861" y="330620"/>
                    <a:pt x="407957" y="317000"/>
                    <a:pt x="407957" y="219559"/>
                  </a:cubicBezTo>
                  <a:cubicBezTo>
                    <a:pt x="407957" y="140787"/>
                    <a:pt x="407957" y="108116"/>
                    <a:pt x="407671" y="106021"/>
                  </a:cubicBezTo>
                  <a:close/>
                  <a:moveTo>
                    <a:pt x="45340" y="112307"/>
                  </a:moveTo>
                  <a:cubicBezTo>
                    <a:pt x="45530" y="107831"/>
                    <a:pt x="46197" y="105164"/>
                    <a:pt x="48483" y="100877"/>
                  </a:cubicBezTo>
                  <a:cubicBezTo>
                    <a:pt x="50674" y="96686"/>
                    <a:pt x="52865" y="93829"/>
                    <a:pt x="57437" y="89162"/>
                  </a:cubicBezTo>
                  <a:cubicBezTo>
                    <a:pt x="62104" y="84399"/>
                    <a:pt x="65533" y="81637"/>
                    <a:pt x="71153" y="77922"/>
                  </a:cubicBezTo>
                  <a:cubicBezTo>
                    <a:pt x="98680" y="59634"/>
                    <a:pt x="141257" y="47918"/>
                    <a:pt x="188691" y="45728"/>
                  </a:cubicBezTo>
                  <a:cubicBezTo>
                    <a:pt x="196311" y="45347"/>
                    <a:pt x="218981" y="45632"/>
                    <a:pt x="226124" y="46109"/>
                  </a:cubicBezTo>
                  <a:cubicBezTo>
                    <a:pt x="249461" y="47823"/>
                    <a:pt x="269273" y="51157"/>
                    <a:pt x="288323" y="56681"/>
                  </a:cubicBezTo>
                  <a:cubicBezTo>
                    <a:pt x="324994" y="67254"/>
                    <a:pt x="352331" y="84875"/>
                    <a:pt x="360236" y="103068"/>
                  </a:cubicBezTo>
                  <a:cubicBezTo>
                    <a:pt x="365285" y="114593"/>
                    <a:pt x="361856" y="125833"/>
                    <a:pt x="349949" y="137834"/>
                  </a:cubicBezTo>
                  <a:cubicBezTo>
                    <a:pt x="342806" y="144978"/>
                    <a:pt x="334328" y="150884"/>
                    <a:pt x="322517" y="156789"/>
                  </a:cubicBezTo>
                  <a:cubicBezTo>
                    <a:pt x="294990" y="170696"/>
                    <a:pt x="259843" y="178887"/>
                    <a:pt x="219743" y="180887"/>
                  </a:cubicBezTo>
                  <a:cubicBezTo>
                    <a:pt x="211932" y="181268"/>
                    <a:pt x="188120" y="181078"/>
                    <a:pt x="181547" y="180602"/>
                  </a:cubicBezTo>
                  <a:cubicBezTo>
                    <a:pt x="164688" y="179268"/>
                    <a:pt x="152591" y="177649"/>
                    <a:pt x="138590" y="174791"/>
                  </a:cubicBezTo>
                  <a:cubicBezTo>
                    <a:pt x="92393" y="165266"/>
                    <a:pt x="56484" y="144978"/>
                    <a:pt x="47340" y="123356"/>
                  </a:cubicBezTo>
                  <a:cubicBezTo>
                    <a:pt x="45626" y="119261"/>
                    <a:pt x="45149" y="116879"/>
                    <a:pt x="45340" y="112307"/>
                  </a:cubicBezTo>
                  <a:close/>
                  <a:moveTo>
                    <a:pt x="359093" y="337764"/>
                  </a:moveTo>
                  <a:cubicBezTo>
                    <a:pt x="357093" y="341669"/>
                    <a:pt x="354426" y="345098"/>
                    <a:pt x="350045" y="349480"/>
                  </a:cubicBezTo>
                  <a:cubicBezTo>
                    <a:pt x="345663" y="353957"/>
                    <a:pt x="341853" y="357005"/>
                    <a:pt x="336138" y="360719"/>
                  </a:cubicBezTo>
                  <a:cubicBezTo>
                    <a:pt x="310135" y="377864"/>
                    <a:pt x="270701" y="389199"/>
                    <a:pt x="226601" y="392247"/>
                  </a:cubicBezTo>
                  <a:cubicBezTo>
                    <a:pt x="214028" y="393104"/>
                    <a:pt x="193739" y="393104"/>
                    <a:pt x="181166" y="392247"/>
                  </a:cubicBezTo>
                  <a:cubicBezTo>
                    <a:pt x="140685" y="389485"/>
                    <a:pt x="104109" y="379674"/>
                    <a:pt x="77915" y="364625"/>
                  </a:cubicBezTo>
                  <a:cubicBezTo>
                    <a:pt x="61151" y="355004"/>
                    <a:pt x="49531" y="343003"/>
                    <a:pt x="46292" y="332049"/>
                  </a:cubicBezTo>
                  <a:cubicBezTo>
                    <a:pt x="45245" y="328525"/>
                    <a:pt x="45054" y="325382"/>
                    <a:pt x="45054" y="308427"/>
                  </a:cubicBezTo>
                  <a:cubicBezTo>
                    <a:pt x="45054" y="299474"/>
                    <a:pt x="45054" y="292139"/>
                    <a:pt x="45245" y="292139"/>
                  </a:cubicBezTo>
                  <a:cubicBezTo>
                    <a:pt x="45435" y="292139"/>
                    <a:pt x="47245" y="293282"/>
                    <a:pt x="49531" y="294711"/>
                  </a:cubicBezTo>
                  <a:cubicBezTo>
                    <a:pt x="86488" y="317762"/>
                    <a:pt x="138399" y="331287"/>
                    <a:pt x="194692" y="332430"/>
                  </a:cubicBezTo>
                  <a:cubicBezTo>
                    <a:pt x="223553" y="333002"/>
                    <a:pt x="247365" y="331097"/>
                    <a:pt x="273940" y="326048"/>
                  </a:cubicBezTo>
                  <a:cubicBezTo>
                    <a:pt x="306325" y="319952"/>
                    <a:pt x="336995" y="308427"/>
                    <a:pt x="359189" y="294140"/>
                  </a:cubicBezTo>
                  <a:cubicBezTo>
                    <a:pt x="360903" y="293092"/>
                    <a:pt x="362332" y="292139"/>
                    <a:pt x="362427" y="292139"/>
                  </a:cubicBezTo>
                  <a:cubicBezTo>
                    <a:pt x="362522" y="292139"/>
                    <a:pt x="362618" y="299855"/>
                    <a:pt x="362618" y="309189"/>
                  </a:cubicBezTo>
                  <a:cubicBezTo>
                    <a:pt x="362618" y="330335"/>
                    <a:pt x="362522" y="331192"/>
                    <a:pt x="359093" y="337764"/>
                  </a:cubicBezTo>
                  <a:close/>
                  <a:moveTo>
                    <a:pt x="362522" y="204509"/>
                  </a:moveTo>
                  <a:cubicBezTo>
                    <a:pt x="362427" y="222226"/>
                    <a:pt x="362427" y="222988"/>
                    <a:pt x="361760" y="225083"/>
                  </a:cubicBezTo>
                  <a:cubicBezTo>
                    <a:pt x="357760" y="239466"/>
                    <a:pt x="342520" y="253373"/>
                    <a:pt x="318231" y="264707"/>
                  </a:cubicBezTo>
                  <a:cubicBezTo>
                    <a:pt x="300419" y="273089"/>
                    <a:pt x="279750" y="279185"/>
                    <a:pt x="255842" y="283091"/>
                  </a:cubicBezTo>
                  <a:cubicBezTo>
                    <a:pt x="227744" y="287663"/>
                    <a:pt x="196025" y="288425"/>
                    <a:pt x="166593" y="285091"/>
                  </a:cubicBezTo>
                  <a:cubicBezTo>
                    <a:pt x="128303" y="280805"/>
                    <a:pt x="93632" y="269756"/>
                    <a:pt x="70867" y="254420"/>
                  </a:cubicBezTo>
                  <a:cubicBezTo>
                    <a:pt x="65819" y="250991"/>
                    <a:pt x="62866" y="248610"/>
                    <a:pt x="58865" y="244800"/>
                  </a:cubicBezTo>
                  <a:cubicBezTo>
                    <a:pt x="52007" y="238228"/>
                    <a:pt x="48293" y="232799"/>
                    <a:pt x="46292" y="226512"/>
                  </a:cubicBezTo>
                  <a:cubicBezTo>
                    <a:pt x="45149" y="222988"/>
                    <a:pt x="44959" y="219178"/>
                    <a:pt x="44959" y="201461"/>
                  </a:cubicBezTo>
                  <a:cubicBezTo>
                    <a:pt x="44959" y="193079"/>
                    <a:pt x="44959" y="186126"/>
                    <a:pt x="45054" y="186126"/>
                  </a:cubicBezTo>
                  <a:cubicBezTo>
                    <a:pt x="45149" y="186126"/>
                    <a:pt x="46578" y="186983"/>
                    <a:pt x="48197" y="188031"/>
                  </a:cubicBezTo>
                  <a:cubicBezTo>
                    <a:pt x="59627" y="195461"/>
                    <a:pt x="75820" y="203271"/>
                    <a:pt x="90679" y="208510"/>
                  </a:cubicBezTo>
                  <a:cubicBezTo>
                    <a:pt x="118873" y="218511"/>
                    <a:pt x="147734" y="224036"/>
                    <a:pt x="183262" y="226226"/>
                  </a:cubicBezTo>
                  <a:cubicBezTo>
                    <a:pt x="190977" y="226703"/>
                    <a:pt x="216314" y="226703"/>
                    <a:pt x="224219" y="226226"/>
                  </a:cubicBezTo>
                  <a:cubicBezTo>
                    <a:pt x="249651" y="224702"/>
                    <a:pt x="269558" y="221750"/>
                    <a:pt x="291275" y="216225"/>
                  </a:cubicBezTo>
                  <a:cubicBezTo>
                    <a:pt x="316517" y="209939"/>
                    <a:pt x="341091" y="199747"/>
                    <a:pt x="358522" y="188507"/>
                  </a:cubicBezTo>
                  <a:cubicBezTo>
                    <a:pt x="360046" y="187460"/>
                    <a:pt x="361570" y="186507"/>
                    <a:pt x="361951" y="186317"/>
                  </a:cubicBezTo>
                  <a:lnTo>
                    <a:pt x="362522" y="186031"/>
                  </a:lnTo>
                  <a:lnTo>
                    <a:pt x="362522" y="20441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Obdélník: se zakulacenými rohy 10">
            <a:extLst>
              <a:ext uri="{FF2B5EF4-FFF2-40B4-BE49-F238E27FC236}">
                <a16:creationId xmlns:a16="http://schemas.microsoft.com/office/drawing/2014/main" id="{0B5ECAFB-3060-6E03-F97E-5314059644AE}"/>
              </a:ext>
            </a:extLst>
          </p:cNvPr>
          <p:cNvSpPr/>
          <p:nvPr/>
        </p:nvSpPr>
        <p:spPr>
          <a:xfrm>
            <a:off x="381914" y="240675"/>
            <a:ext cx="11296280" cy="852667"/>
          </a:xfrm>
          <a:prstGeom prst="roundRect">
            <a:avLst>
              <a:gd name="adj" fmla="val 13193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800" b="1">
                <a:solidFill>
                  <a:srgbClr val="FFFFFF"/>
                </a:solidFill>
              </a:rPr>
              <a:t>Úvěry na úsporné bydlení </a:t>
            </a:r>
          </a:p>
        </p:txBody>
      </p:sp>
      <p:sp>
        <p:nvSpPr>
          <p:cNvPr id="31" name="!!dum1">
            <a:extLst>
              <a:ext uri="{FF2B5EF4-FFF2-40B4-BE49-F238E27FC236}">
                <a16:creationId xmlns:a16="http://schemas.microsoft.com/office/drawing/2014/main" id="{CB555FCB-4C06-7EFD-887D-1141471B0FC0}"/>
              </a:ext>
            </a:extLst>
          </p:cNvPr>
          <p:cNvSpPr>
            <a:spLocks noChangeAspect="1"/>
          </p:cNvSpPr>
          <p:nvPr/>
        </p:nvSpPr>
        <p:spPr>
          <a:xfrm rot="5400000">
            <a:off x="7106306" y="1450118"/>
            <a:ext cx="4822756" cy="4321019"/>
          </a:xfrm>
          <a:prstGeom prst="round2DiagRect">
            <a:avLst>
              <a:gd name="adj1" fmla="val 16667"/>
              <a:gd name="adj2" fmla="val 754"/>
            </a:avLst>
          </a:prstGeom>
          <a:blipFill dpi="0" rotWithShape="0">
            <a:blip r:embed="rId3"/>
            <a:srcRect/>
            <a:stretch>
              <a:fillRect l="-30789" t="-2108" r="-7962" b="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Obdélník: se zakulacenými rohy 10">
            <a:extLst>
              <a:ext uri="{FF2B5EF4-FFF2-40B4-BE49-F238E27FC236}">
                <a16:creationId xmlns:a16="http://schemas.microsoft.com/office/drawing/2014/main" id="{0898CE06-C2F3-2632-BA15-CA58FFD7486B}"/>
              </a:ext>
            </a:extLst>
          </p:cNvPr>
          <p:cNvSpPr/>
          <p:nvPr/>
        </p:nvSpPr>
        <p:spPr>
          <a:xfrm>
            <a:off x="384036" y="1199251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Výše úvěru až 3 mil. Kč</a:t>
            </a:r>
          </a:p>
        </p:txBody>
      </p:sp>
      <p:sp>
        <p:nvSpPr>
          <p:cNvPr id="33" name="Obdélník: se zakulacenými rohy 10">
            <a:extLst>
              <a:ext uri="{FF2B5EF4-FFF2-40B4-BE49-F238E27FC236}">
                <a16:creationId xmlns:a16="http://schemas.microsoft.com/office/drawing/2014/main" id="{09991320-F7BD-7EEE-5CFA-04A2758F5683}"/>
              </a:ext>
            </a:extLst>
          </p:cNvPr>
          <p:cNvSpPr/>
          <p:nvPr/>
        </p:nvSpPr>
        <p:spPr>
          <a:xfrm>
            <a:off x="381914" y="3650534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Splatnost 4 roky až 25 let </a:t>
            </a:r>
          </a:p>
        </p:txBody>
      </p:sp>
      <p:sp>
        <p:nvSpPr>
          <p:cNvPr id="34" name="Obdélník: se zakulacenými rohy 10">
            <a:extLst>
              <a:ext uri="{FF2B5EF4-FFF2-40B4-BE49-F238E27FC236}">
                <a16:creationId xmlns:a16="http://schemas.microsoft.com/office/drawing/2014/main" id="{10114DFE-C05A-3C43-88DC-5FE0D03C5399}"/>
              </a:ext>
            </a:extLst>
          </p:cNvPr>
          <p:cNvSpPr/>
          <p:nvPr/>
        </p:nvSpPr>
        <p:spPr>
          <a:xfrm>
            <a:off x="384034" y="2840353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Sazba od 5,29 %</a:t>
            </a:r>
          </a:p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2,95 % v případě dotace na zateplení  </a:t>
            </a:r>
          </a:p>
        </p:txBody>
      </p:sp>
      <p:sp>
        <p:nvSpPr>
          <p:cNvPr id="35" name="Obdélník: se zakulacenými rohy 10">
            <a:extLst>
              <a:ext uri="{FF2B5EF4-FFF2-40B4-BE49-F238E27FC236}">
                <a16:creationId xmlns:a16="http://schemas.microsoft.com/office/drawing/2014/main" id="{F5C06E24-A7D3-B16B-8DCB-7A9DFBA7B315}"/>
              </a:ext>
            </a:extLst>
          </p:cNvPr>
          <p:cNvSpPr/>
          <p:nvPr/>
        </p:nvSpPr>
        <p:spPr>
          <a:xfrm>
            <a:off x="384033" y="1999062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Úvěr bez zástavy nemovitosti </a:t>
            </a:r>
          </a:p>
        </p:txBody>
      </p:sp>
      <p:sp>
        <p:nvSpPr>
          <p:cNvPr id="36" name="Obdélník: se zakulacenými rohy 10">
            <a:extLst>
              <a:ext uri="{FF2B5EF4-FFF2-40B4-BE49-F238E27FC236}">
                <a16:creationId xmlns:a16="http://schemas.microsoft.com/office/drawing/2014/main" id="{DB460C8B-EB2B-7796-4023-8B247D521729}"/>
              </a:ext>
            </a:extLst>
          </p:cNvPr>
          <p:cNvSpPr/>
          <p:nvPr/>
        </p:nvSpPr>
        <p:spPr>
          <a:xfrm>
            <a:off x="384034" y="4481455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Klient nemusí mít dopředu naspořeno ani mít stavební spoření založené</a:t>
            </a:r>
          </a:p>
        </p:txBody>
      </p:sp>
      <p:sp>
        <p:nvSpPr>
          <p:cNvPr id="37" name="Obdélník: se zakulacenými rohy 10">
            <a:extLst>
              <a:ext uri="{FF2B5EF4-FFF2-40B4-BE49-F238E27FC236}">
                <a16:creationId xmlns:a16="http://schemas.microsoft.com/office/drawing/2014/main" id="{CB175618-5003-A47F-DA30-D4FF718120AC}"/>
              </a:ext>
            </a:extLst>
          </p:cNvPr>
          <p:cNvSpPr/>
          <p:nvPr/>
        </p:nvSpPr>
        <p:spPr>
          <a:xfrm>
            <a:off x="384034" y="5302006"/>
            <a:ext cx="6257605" cy="720000"/>
          </a:xfrm>
          <a:prstGeom prst="roundRect">
            <a:avLst>
              <a:gd name="adj" fmla="val 131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>
                <a:solidFill>
                  <a:schemeClr val="bg1"/>
                </a:solidFill>
              </a:rPr>
              <a:t>Zaplacené úroky lze odečíst od základu daně </a:t>
            </a:r>
          </a:p>
        </p:txBody>
      </p:sp>
    </p:spTree>
    <p:extLst>
      <p:ext uri="{BB962C8B-B14F-4D97-AF65-F5344CB8AC3E}">
        <p14:creationId xmlns:p14="http://schemas.microsoft.com/office/powerpoint/2010/main" val="24874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020;p76">
            <a:extLst>
              <a:ext uri="{FF2B5EF4-FFF2-40B4-BE49-F238E27FC236}">
                <a16:creationId xmlns:a16="http://schemas.microsoft.com/office/drawing/2014/main" id="{17DC3F98-F60B-74E0-D0FB-64014D1803F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0863150" y="5274830"/>
            <a:ext cx="0" cy="607906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1020;p76">
            <a:extLst>
              <a:ext uri="{FF2B5EF4-FFF2-40B4-BE49-F238E27FC236}">
                <a16:creationId xmlns:a16="http://schemas.microsoft.com/office/drawing/2014/main" id="{5C758E2C-508F-6A92-690A-D18C76FAD8F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8043824" y="5157216"/>
            <a:ext cx="0" cy="722783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1020;p76">
            <a:extLst>
              <a:ext uri="{FF2B5EF4-FFF2-40B4-BE49-F238E27FC236}">
                <a16:creationId xmlns:a16="http://schemas.microsoft.com/office/drawing/2014/main" id="{CA08D84C-023E-C6E2-D138-2065EF4E362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392667" y="6059999"/>
            <a:ext cx="3937327" cy="2885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1020;p76">
            <a:extLst>
              <a:ext uri="{FF2B5EF4-FFF2-40B4-BE49-F238E27FC236}">
                <a16:creationId xmlns:a16="http://schemas.microsoft.com/office/drawing/2014/main" id="{B4C87583-4CEE-57F2-6E68-711E1CF10F65}"/>
              </a:ext>
            </a:extLst>
          </p:cNvPr>
          <p:cNvCxnSpPr>
            <a:cxnSpLocks/>
          </p:cNvCxnSpPr>
          <p:nvPr/>
        </p:nvCxnSpPr>
        <p:spPr>
          <a:xfrm flipV="1">
            <a:off x="5253642" y="5306490"/>
            <a:ext cx="0" cy="260003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020;p76">
            <a:extLst>
              <a:ext uri="{FF2B5EF4-FFF2-40B4-BE49-F238E27FC236}">
                <a16:creationId xmlns:a16="http://schemas.microsoft.com/office/drawing/2014/main" id="{24ED5052-483C-4929-5F55-164FC9BB40CB}"/>
              </a:ext>
            </a:extLst>
          </p:cNvPr>
          <p:cNvCxnSpPr>
            <a:cxnSpLocks/>
          </p:cNvCxnSpPr>
          <p:nvPr/>
        </p:nvCxnSpPr>
        <p:spPr>
          <a:xfrm>
            <a:off x="2503000" y="5292436"/>
            <a:ext cx="0" cy="27405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002661B-C279-DB90-FFA3-A14D7DA8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Příklady financování úsporné rekonstrukce</a:t>
            </a:r>
          </a:p>
        </p:txBody>
      </p:sp>
      <p:sp>
        <p:nvSpPr>
          <p:cNvPr id="14" name="Google Shape;1014;p76">
            <a:extLst>
              <a:ext uri="{FF2B5EF4-FFF2-40B4-BE49-F238E27FC236}">
                <a16:creationId xmlns:a16="http://schemas.microsoft.com/office/drawing/2014/main" id="{3A86F2B0-0E12-DBDC-A48F-7B0EA0119028}"/>
              </a:ext>
            </a:extLst>
          </p:cNvPr>
          <p:cNvSpPr/>
          <p:nvPr/>
        </p:nvSpPr>
        <p:spPr>
          <a:xfrm>
            <a:off x="7329994" y="5879999"/>
            <a:ext cx="1427660" cy="360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9 532 Kč</a:t>
            </a:r>
          </a:p>
        </p:txBody>
      </p:sp>
      <p:graphicFrame>
        <p:nvGraphicFramePr>
          <p:cNvPr id="15" name="Google Shape;1022;p76">
            <a:extLst>
              <a:ext uri="{FF2B5EF4-FFF2-40B4-BE49-F238E27FC236}">
                <a16:creationId xmlns:a16="http://schemas.microsoft.com/office/drawing/2014/main" id="{1C53395A-327C-CF19-E0A8-314517554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695710"/>
              </p:ext>
            </p:extLst>
          </p:nvPr>
        </p:nvGraphicFramePr>
        <p:xfrm>
          <a:off x="3277362" y="2340471"/>
          <a:ext cx="2656798" cy="30523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7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1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Výše úvěru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1 500 000 Kč</a:t>
                      </a: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Sazba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  5,29 %*</a:t>
                      </a:r>
                      <a:endParaRPr lang="cs-CZ" sz="13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3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tx1"/>
                          </a:solidFill>
                        </a:rPr>
                        <a:t>Fixace úrokové sazby 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tx1"/>
                          </a:solidFill>
                        </a:rPr>
                        <a:t>   3 roky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cs-CZ" sz="1300" b="1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0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Splatnost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25 let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Splátka </a:t>
                      </a:r>
                      <a:endParaRPr lang="cs-CZ" sz="1300" u="none" strike="noStrike" cap="none"/>
                    </a:p>
                  </a:txBody>
                  <a:tcPr marL="162000" marR="91425" marT="72000" marB="10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497B">
                        <a:alpha val="1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9 109 Kč</a:t>
                      </a:r>
                      <a:r>
                        <a:rPr lang="cs-CZ" sz="1300" u="none" strike="noStrike" cap="none">
                          <a:solidFill>
                            <a:schemeClr val="lt1"/>
                          </a:solidFill>
                        </a:rPr>
                        <a:t> </a:t>
                      </a:r>
                    </a:p>
                  </a:txBody>
                  <a:tcPr marL="234000" marR="91425" marT="91425" marB="10800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Google Shape;1023;p76">
            <a:extLst>
              <a:ext uri="{FF2B5EF4-FFF2-40B4-BE49-F238E27FC236}">
                <a16:creationId xmlns:a16="http://schemas.microsoft.com/office/drawing/2014/main" id="{45530D55-97BB-BC14-4D43-7EF8E2197588}"/>
              </a:ext>
            </a:extLst>
          </p:cNvPr>
          <p:cNvSpPr/>
          <p:nvPr/>
        </p:nvSpPr>
        <p:spPr>
          <a:xfrm>
            <a:off x="3277362" y="1387843"/>
            <a:ext cx="2656800" cy="922807"/>
          </a:xfrm>
          <a:prstGeom prst="round2SameRect">
            <a:avLst>
              <a:gd name="adj1" fmla="val 7749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Úvěr od Buřinky </a:t>
            </a:r>
            <a:b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 budoucnost </a:t>
            </a:r>
          </a:p>
        </p:txBody>
      </p:sp>
      <p:graphicFrame>
        <p:nvGraphicFramePr>
          <p:cNvPr id="17" name="Google Shape;1024;p76">
            <a:extLst>
              <a:ext uri="{FF2B5EF4-FFF2-40B4-BE49-F238E27FC236}">
                <a16:creationId xmlns:a16="http://schemas.microsoft.com/office/drawing/2014/main" id="{7C623BA2-3C04-4B2E-153E-0D8E79A5DF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673562"/>
              </p:ext>
            </p:extLst>
          </p:nvPr>
        </p:nvGraphicFramePr>
        <p:xfrm>
          <a:off x="6050872" y="2331189"/>
          <a:ext cx="2790529" cy="3070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24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Výše úvěru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1 500 000 Kč</a:t>
                      </a: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3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Sazba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5,90 %**</a:t>
                      </a:r>
                      <a:endParaRPr lang="cs-CZ" sz="13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tx1"/>
                          </a:solidFill>
                        </a:rPr>
                        <a:t>Fixace úrokové sazby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tx1"/>
                          </a:solidFill>
                        </a:rPr>
                        <a:t>pevná po celou dobu</a:t>
                      </a: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1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Splatnost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10 let</a:t>
                      </a:r>
                      <a:endParaRPr lang="cs-CZ" sz="1300" u="none" strike="sngStrike" cap="none"/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Splátka </a:t>
                      </a:r>
                    </a:p>
                  </a:txBody>
                  <a:tcPr marL="162000" marR="91425" marT="72000" marB="10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16 640 Kč</a:t>
                      </a:r>
                      <a:r>
                        <a:rPr lang="cs-CZ" sz="1300" u="none" strike="noStrike" cap="none">
                          <a:solidFill>
                            <a:schemeClr val="lt1"/>
                          </a:solidFill>
                        </a:rPr>
                        <a:t> </a:t>
                      </a:r>
                    </a:p>
                  </a:txBody>
                  <a:tcPr marL="234000" marR="91425" marT="91425" marB="10800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Google Shape;1025;p76">
            <a:extLst>
              <a:ext uri="{FF2B5EF4-FFF2-40B4-BE49-F238E27FC236}">
                <a16:creationId xmlns:a16="http://schemas.microsoft.com/office/drawing/2014/main" id="{8E217EDF-2B86-448B-1497-71B669E5C973}"/>
              </a:ext>
            </a:extLst>
          </p:cNvPr>
          <p:cNvSpPr/>
          <p:nvPr/>
        </p:nvSpPr>
        <p:spPr>
          <a:xfrm>
            <a:off x="6041417" y="1392940"/>
            <a:ext cx="2790528" cy="916314"/>
          </a:xfrm>
          <a:prstGeom prst="round2SameRect">
            <a:avLst>
              <a:gd name="adj1" fmla="val 9682"/>
              <a:gd name="adj2" fmla="val 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Půjčka ČS</a:t>
            </a:r>
          </a:p>
        </p:txBody>
      </p:sp>
      <p:sp>
        <p:nvSpPr>
          <p:cNvPr id="19" name="Google Shape;1026;p76">
            <a:extLst>
              <a:ext uri="{FF2B5EF4-FFF2-40B4-BE49-F238E27FC236}">
                <a16:creationId xmlns:a16="http://schemas.microsoft.com/office/drawing/2014/main" id="{6E5CFF94-6102-9ACA-A5E2-30F430E0CA0C}"/>
              </a:ext>
            </a:extLst>
          </p:cNvPr>
          <p:cNvSpPr/>
          <p:nvPr/>
        </p:nvSpPr>
        <p:spPr>
          <a:xfrm>
            <a:off x="4640727" y="5566493"/>
            <a:ext cx="1225829" cy="334963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3"/>
            </a:solidFill>
          </a:ln>
        </p:spPr>
        <p:txBody>
          <a:bodyPr spcFirstLastPara="1" wrap="square" lIns="198000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2 001 Kč</a:t>
            </a: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cs-CZ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023;p76">
            <a:extLst>
              <a:ext uri="{FF2B5EF4-FFF2-40B4-BE49-F238E27FC236}">
                <a16:creationId xmlns:a16="http://schemas.microsoft.com/office/drawing/2014/main" id="{B9750C29-EA25-9022-18FC-723BA8641AA6}"/>
              </a:ext>
            </a:extLst>
          </p:cNvPr>
          <p:cNvSpPr/>
          <p:nvPr/>
        </p:nvSpPr>
        <p:spPr>
          <a:xfrm>
            <a:off x="512434" y="1385609"/>
            <a:ext cx="2656800" cy="914400"/>
          </a:xfrm>
          <a:prstGeom prst="round2SameRect">
            <a:avLst>
              <a:gd name="adj1" fmla="val 8659"/>
              <a:gd name="adj2" fmla="val 0"/>
            </a:avLst>
          </a:prstGeom>
          <a:solidFill>
            <a:schemeClr val="bg2"/>
          </a:solidFill>
          <a:ln>
            <a:solidFill>
              <a:srgbClr val="92D050"/>
            </a:solidFill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Oprav dům </a:t>
            </a:r>
            <a:b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 babičce s Buřinkou</a:t>
            </a:r>
          </a:p>
        </p:txBody>
      </p:sp>
      <p:graphicFrame>
        <p:nvGraphicFramePr>
          <p:cNvPr id="22" name="Google Shape;1022;p76">
            <a:extLst>
              <a:ext uri="{FF2B5EF4-FFF2-40B4-BE49-F238E27FC236}">
                <a16:creationId xmlns:a16="http://schemas.microsoft.com/office/drawing/2014/main" id="{A3A28413-FBEB-2F85-BC2B-2E7F912A4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433730"/>
              </p:ext>
            </p:extLst>
          </p:nvPr>
        </p:nvGraphicFramePr>
        <p:xfrm>
          <a:off x="497955" y="2340429"/>
          <a:ext cx="2657783" cy="305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49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3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Výše úvěru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1 500 000 Kč</a:t>
                      </a: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5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Sazba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  2,95 %*</a:t>
                      </a:r>
                      <a:endParaRPr lang="cs-CZ" sz="13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tx1"/>
                          </a:solidFill>
                        </a:rPr>
                        <a:t>Fixace úrokové sazby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tx1"/>
                          </a:solidFill>
                        </a:rPr>
                        <a:t>pevná po celou dobu</a:t>
                      </a: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Splatnost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25 let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Splátka </a:t>
                      </a:r>
                      <a:endParaRPr lang="cs-CZ" sz="1300" u="none" strike="noStrike" cap="none"/>
                    </a:p>
                  </a:txBody>
                  <a:tcPr marL="162000" marR="91425" marT="72000" marB="10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7 108 Kč</a:t>
                      </a:r>
                      <a:r>
                        <a:rPr lang="cs-CZ" sz="1300" u="none" strike="noStrike" cap="none">
                          <a:solidFill>
                            <a:schemeClr val="lt1"/>
                          </a:solidFill>
                        </a:rPr>
                        <a:t> </a:t>
                      </a:r>
                    </a:p>
                  </a:txBody>
                  <a:tcPr marL="234000" marR="91425" marT="91425" marB="10800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Google Shape;1018;p76">
            <a:extLst>
              <a:ext uri="{FF2B5EF4-FFF2-40B4-BE49-F238E27FC236}">
                <a16:creationId xmlns:a16="http://schemas.microsoft.com/office/drawing/2014/main" id="{B6FF9230-1EB9-7D7C-1164-28B7E057E83D}"/>
              </a:ext>
            </a:extLst>
          </p:cNvPr>
          <p:cNvSpPr/>
          <p:nvPr/>
        </p:nvSpPr>
        <p:spPr>
          <a:xfrm>
            <a:off x="1864886" y="4881568"/>
            <a:ext cx="1188000" cy="39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Google Shape;1020;p76">
            <a:extLst>
              <a:ext uri="{FF2B5EF4-FFF2-40B4-BE49-F238E27FC236}">
                <a16:creationId xmlns:a16="http://schemas.microsoft.com/office/drawing/2014/main" id="{B1269E80-9CA7-9E27-5FCB-BB17042174FC}"/>
              </a:ext>
            </a:extLst>
          </p:cNvPr>
          <p:cNvCxnSpPr>
            <a:cxnSpLocks/>
          </p:cNvCxnSpPr>
          <p:nvPr/>
        </p:nvCxnSpPr>
        <p:spPr>
          <a:xfrm flipH="1">
            <a:off x="3392667" y="5733975"/>
            <a:ext cx="1248060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Obdélník: se zakulacenými rohy 6">
            <a:extLst>
              <a:ext uri="{FF2B5EF4-FFF2-40B4-BE49-F238E27FC236}">
                <a16:creationId xmlns:a16="http://schemas.microsoft.com/office/drawing/2014/main" id="{ADEDBF81-2366-389D-AE42-46F36AB41B96}"/>
              </a:ext>
            </a:extLst>
          </p:cNvPr>
          <p:cNvSpPr/>
          <p:nvPr/>
        </p:nvSpPr>
        <p:spPr>
          <a:xfrm>
            <a:off x="3581176" y="6411072"/>
            <a:ext cx="6086699" cy="3631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9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* Jedná se o minimální úrokové sazby (od)  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9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**</a:t>
            </a:r>
            <a:r>
              <a:rPr kumimoji="0" lang="cs-CZ" sz="900" b="1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  <a:r>
              <a:rPr kumimoji="0" lang="cs-CZ" sz="9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Jedná se o průměrnou úrokovou sazbu, která vychází z produkce poskytované v ČS dle požadované výše. </a:t>
            </a:r>
            <a:endParaRPr kumimoji="0" lang="cs-CZ" sz="900" b="0" i="0" u="none" strike="noStrike" kern="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3" name="Google Shape;1024;p76">
            <a:extLst>
              <a:ext uri="{FF2B5EF4-FFF2-40B4-BE49-F238E27FC236}">
                <a16:creationId xmlns:a16="http://schemas.microsoft.com/office/drawing/2014/main" id="{17436F44-48EF-C9DA-F22C-147213A95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575332"/>
              </p:ext>
            </p:extLst>
          </p:nvPr>
        </p:nvGraphicFramePr>
        <p:xfrm>
          <a:off x="8955698" y="2330118"/>
          <a:ext cx="2721603" cy="307009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36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1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Výše úvěru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1 500 000 Kč</a:t>
                      </a: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 </a:t>
                      </a:r>
                      <a:endParaRPr lang="cs-CZ" sz="1300" u="none" strike="noStrike" cap="none"/>
                    </a:p>
                  </a:txBody>
                  <a:tcPr marL="234000" marR="91425" marT="91425" marB="91425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4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Sazba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 4,59 %</a:t>
                      </a:r>
                      <a:r>
                        <a:rPr lang="cs-CZ" sz="1300" b="1" i="0" u="none" strike="noStrike" cap="none" noProof="0">
                          <a:solidFill>
                            <a:schemeClr val="lt1"/>
                          </a:solidFill>
                          <a:latin typeface="Arial"/>
                        </a:rPr>
                        <a:t>*</a:t>
                      </a:r>
                      <a:endParaRPr lang="cs-CZ" sz="1300" b="0" i="0" u="none" strike="noStrike" cap="none" noProof="0">
                        <a:solidFill>
                          <a:srgbClr val="202020"/>
                        </a:solidFill>
                        <a:latin typeface="Arial"/>
                      </a:endParaRP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7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tx1"/>
                          </a:solidFill>
                        </a:rPr>
                        <a:t>Fixace úrokové sazby</a:t>
                      </a:r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tx1"/>
                          </a:solidFill>
                        </a:rPr>
                        <a:t>3 roky</a:t>
                      </a:r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1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Splatnost </a:t>
                      </a:r>
                      <a:endParaRPr lang="cs-CZ" sz="1300" u="none" strike="noStrike" cap="none"/>
                    </a:p>
                  </a:txBody>
                  <a:tcPr marL="162000" marR="91425" marT="7200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dk1"/>
                          </a:solidFill>
                        </a:rPr>
                        <a:t>30 let 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100" b="1" u="none" strike="noStrike" cap="none">
                          <a:solidFill>
                            <a:schemeClr val="dk1"/>
                          </a:solidFill>
                        </a:rPr>
                        <a:t>(25let/300m)</a:t>
                      </a:r>
                      <a:endParaRPr lang="cs-CZ" sz="2000" u="none" strike="sngStrike" cap="none"/>
                    </a:p>
                  </a:txBody>
                  <a:tcPr marL="234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6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u="none" strike="noStrike" cap="none">
                          <a:solidFill>
                            <a:schemeClr val="dk1"/>
                          </a:solidFill>
                        </a:rPr>
                        <a:t>Splátka </a:t>
                      </a:r>
                    </a:p>
                  </a:txBody>
                  <a:tcPr marL="162000" marR="91425" marT="72000" marB="10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1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-CZ" sz="1300" b="1" u="none" strike="noStrike" cap="none">
                          <a:solidFill>
                            <a:schemeClr val="lt1"/>
                          </a:solidFill>
                        </a:rPr>
                        <a:t> 7 740 Kč </a:t>
                      </a:r>
                      <a:r>
                        <a:rPr lang="cs-CZ" sz="900" u="none" strike="noStrike" cap="none">
                          <a:solidFill>
                            <a:schemeClr val="lt1"/>
                          </a:solidFill>
                        </a:rPr>
                        <a:t>(8 580Kč)</a:t>
                      </a:r>
                      <a:endParaRPr lang="cs-CZ"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234000" marR="91425" marT="91425" marB="10800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Google Shape;1025;p76">
            <a:extLst>
              <a:ext uri="{FF2B5EF4-FFF2-40B4-BE49-F238E27FC236}">
                <a16:creationId xmlns:a16="http://schemas.microsoft.com/office/drawing/2014/main" id="{0AD5616F-FBBF-B57D-01CE-E9BE8C77256F}"/>
              </a:ext>
            </a:extLst>
          </p:cNvPr>
          <p:cNvSpPr/>
          <p:nvPr/>
        </p:nvSpPr>
        <p:spPr>
          <a:xfrm>
            <a:off x="8955699" y="1391837"/>
            <a:ext cx="2721601" cy="922808"/>
          </a:xfrm>
          <a:prstGeom prst="round2SameRect">
            <a:avLst>
              <a:gd name="adj1" fmla="val 5880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Hypotéka pro budoucnost</a:t>
            </a:r>
          </a:p>
        </p:txBody>
      </p:sp>
      <p:sp>
        <p:nvSpPr>
          <p:cNvPr id="23" name="Obdélník: se zakulacenými rohy 1">
            <a:extLst>
              <a:ext uri="{FF2B5EF4-FFF2-40B4-BE49-F238E27FC236}">
                <a16:creationId xmlns:a16="http://schemas.microsoft.com/office/drawing/2014/main" id="{AD086511-9D4B-314D-E708-4A3F26B7CB25}"/>
              </a:ext>
            </a:extLst>
          </p:cNvPr>
          <p:cNvSpPr/>
          <p:nvPr/>
        </p:nvSpPr>
        <p:spPr>
          <a:xfrm>
            <a:off x="1613332" y="5566493"/>
            <a:ext cx="1779335" cy="702508"/>
          </a:xfrm>
          <a:prstGeom prst="roundRect">
            <a:avLst/>
          </a:prstGeom>
          <a:solidFill>
            <a:schemeClr val="bg2"/>
          </a:solidFill>
          <a:ln>
            <a:solidFill>
              <a:srgbClr val="92D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Měsíční splátka</a:t>
            </a:r>
            <a:r>
              <a:rPr kumimoji="0" lang="cs-CZ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zvýhodněného úvěru </a:t>
            </a:r>
          </a:p>
        </p:txBody>
      </p:sp>
      <p:sp>
        <p:nvSpPr>
          <p:cNvPr id="38" name="Google Shape;1018;p76">
            <a:extLst>
              <a:ext uri="{FF2B5EF4-FFF2-40B4-BE49-F238E27FC236}">
                <a16:creationId xmlns:a16="http://schemas.microsoft.com/office/drawing/2014/main" id="{38C6E701-5303-1FA7-E341-990BE73FC857}"/>
              </a:ext>
            </a:extLst>
          </p:cNvPr>
          <p:cNvSpPr/>
          <p:nvPr/>
        </p:nvSpPr>
        <p:spPr>
          <a:xfrm>
            <a:off x="4608329" y="4878830"/>
            <a:ext cx="1188000" cy="39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018;p76">
            <a:extLst>
              <a:ext uri="{FF2B5EF4-FFF2-40B4-BE49-F238E27FC236}">
                <a16:creationId xmlns:a16="http://schemas.microsoft.com/office/drawing/2014/main" id="{A76C6B6C-B507-1085-05B9-D8D84B307F5B}"/>
              </a:ext>
            </a:extLst>
          </p:cNvPr>
          <p:cNvSpPr/>
          <p:nvPr/>
        </p:nvSpPr>
        <p:spPr>
          <a:xfrm>
            <a:off x="7512556" y="4885672"/>
            <a:ext cx="1188000" cy="39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18;p76">
            <a:extLst>
              <a:ext uri="{FF2B5EF4-FFF2-40B4-BE49-F238E27FC236}">
                <a16:creationId xmlns:a16="http://schemas.microsoft.com/office/drawing/2014/main" id="{8E05F98F-B644-A866-6AF6-63FA5C4C7974}"/>
              </a:ext>
            </a:extLst>
          </p:cNvPr>
          <p:cNvSpPr/>
          <p:nvPr/>
        </p:nvSpPr>
        <p:spPr>
          <a:xfrm>
            <a:off x="10261852" y="4882624"/>
            <a:ext cx="1369730" cy="39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Google Shape;1020;p76">
            <a:extLst>
              <a:ext uri="{FF2B5EF4-FFF2-40B4-BE49-F238E27FC236}">
                <a16:creationId xmlns:a16="http://schemas.microsoft.com/office/drawing/2014/main" id="{FAF10BCC-D114-CB5B-648B-CAF7F250AE86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 flipV="1">
            <a:off x="8757654" y="6059999"/>
            <a:ext cx="1430370" cy="273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1014;p76">
            <a:extLst>
              <a:ext uri="{FF2B5EF4-FFF2-40B4-BE49-F238E27FC236}">
                <a16:creationId xmlns:a16="http://schemas.microsoft.com/office/drawing/2014/main" id="{8A44ABBC-00CE-8598-A81A-D65B386AE4B9}"/>
              </a:ext>
            </a:extLst>
          </p:cNvPr>
          <p:cNvSpPr/>
          <p:nvPr/>
        </p:nvSpPr>
        <p:spPr>
          <a:xfrm>
            <a:off x="10188024" y="5882736"/>
            <a:ext cx="1350252" cy="360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632</a:t>
            </a:r>
            <a:r>
              <a:rPr kumimoji="0" lang="cs-CZ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Kč</a:t>
            </a:r>
          </a:p>
        </p:txBody>
      </p:sp>
    </p:spTree>
    <p:extLst>
      <p:ext uri="{BB962C8B-B14F-4D97-AF65-F5344CB8AC3E}">
        <p14:creationId xmlns:p14="http://schemas.microsoft.com/office/powerpoint/2010/main" val="348477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adpis 30">
            <a:extLst>
              <a:ext uri="{FF2B5EF4-FFF2-40B4-BE49-F238E27FC236}">
                <a16:creationId xmlns:a16="http://schemas.microsoft.com/office/drawing/2014/main" id="{8E0F3305-A41F-558A-993B-10678D8A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82F9BB3-1DDD-817D-A1A9-90D979AA4E94}"/>
              </a:ext>
            </a:extLst>
          </p:cNvPr>
          <p:cNvGrpSpPr/>
          <p:nvPr/>
        </p:nvGrpSpPr>
        <p:grpSpPr>
          <a:xfrm>
            <a:off x="515938" y="5670940"/>
            <a:ext cx="2981877" cy="697232"/>
            <a:chOff x="515938" y="5670940"/>
            <a:chExt cx="2981877" cy="697232"/>
          </a:xfrm>
        </p:grpSpPr>
        <p:pic>
          <p:nvPicPr>
            <p:cNvPr id="8" name="Grafický objekt 1">
              <a:extLst>
                <a:ext uri="{FF2B5EF4-FFF2-40B4-BE49-F238E27FC236}">
                  <a16:creationId xmlns:a16="http://schemas.microsoft.com/office/drawing/2014/main" id="{FEF39CAA-2DCA-A6A9-50F4-A101983B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5938" y="5744663"/>
              <a:ext cx="1870527" cy="623509"/>
            </a:xfrm>
            <a:prstGeom prst="rect">
              <a:avLst/>
            </a:prstGeom>
          </p:spPr>
        </p:pic>
        <p:grpSp>
          <p:nvGrpSpPr>
            <p:cNvPr id="375" name="Skupina 374">
              <a:extLst>
                <a:ext uri="{FF2B5EF4-FFF2-40B4-BE49-F238E27FC236}">
                  <a16:creationId xmlns:a16="http://schemas.microsoft.com/office/drawing/2014/main" id="{9DA8B6D1-FD7D-4721-41C6-C54FCBB31F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23740" y="5670940"/>
              <a:ext cx="674075" cy="674075"/>
              <a:chOff x="7265057" y="3523266"/>
              <a:chExt cx="842594" cy="842594"/>
            </a:xfrm>
          </p:grpSpPr>
          <p:sp>
            <p:nvSpPr>
              <p:cNvPr id="202" name="Free-form: Shape 1074">
                <a:extLst>
                  <a:ext uri="{FF2B5EF4-FFF2-40B4-BE49-F238E27FC236}">
                    <a16:creationId xmlns:a16="http://schemas.microsoft.com/office/drawing/2014/main" id="{DB178AE7-B92A-C510-25EB-D55ED172D42C}"/>
                  </a:ext>
                </a:extLst>
              </p:cNvPr>
              <p:cNvSpPr/>
              <p:nvPr/>
            </p:nvSpPr>
            <p:spPr>
              <a:xfrm>
                <a:off x="7268414" y="3526623"/>
                <a:ext cx="839237" cy="839237"/>
              </a:xfrm>
              <a:custGeom>
                <a:avLst/>
                <a:gdLst>
                  <a:gd name="connsiteX0" fmla="*/ 0 w 4762500"/>
                  <a:gd name="connsiteY0" fmla="*/ 0 h 4762500"/>
                  <a:gd name="connsiteX1" fmla="*/ 4762500 w 4762500"/>
                  <a:gd name="connsiteY1" fmla="*/ 0 h 4762500"/>
                  <a:gd name="connsiteX2" fmla="*/ 4762500 w 4762500"/>
                  <a:gd name="connsiteY2" fmla="*/ 4762500 h 4762500"/>
                  <a:gd name="connsiteX3" fmla="*/ 0 w 4762500"/>
                  <a:gd name="connsiteY3" fmla="*/ 4762500 h 476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00" h="4762500">
                    <a:moveTo>
                      <a:pt x="0" y="0"/>
                    </a:moveTo>
                    <a:lnTo>
                      <a:pt x="4762500" y="0"/>
                    </a:lnTo>
                    <a:lnTo>
                      <a:pt x="4762500" y="4762500"/>
                    </a:lnTo>
                    <a:lnTo>
                      <a:pt x="0" y="47625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" name="Free-form: Shape 1075">
                <a:extLst>
                  <a:ext uri="{FF2B5EF4-FFF2-40B4-BE49-F238E27FC236}">
                    <a16:creationId xmlns:a16="http://schemas.microsoft.com/office/drawing/2014/main" id="{11506680-6BAE-F113-0B9F-6B050B2176D9}"/>
                  </a:ext>
                </a:extLst>
              </p:cNvPr>
              <p:cNvSpPr/>
              <p:nvPr/>
            </p:nvSpPr>
            <p:spPr>
              <a:xfrm>
                <a:off x="7270092" y="3528301"/>
                <a:ext cx="1678" cy="1678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9525 w 9525"/>
                  <a:gd name="connsiteY1" fmla="*/ 0 h 9525"/>
                  <a:gd name="connsiteX2" fmla="*/ 0 w 9525"/>
                  <a:gd name="connsiteY2" fmla="*/ 9525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9525" y="0"/>
                    </a:lnTo>
                    <a:lnTo>
                      <a:pt x="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" name="Free-form: Shape 1076">
                <a:extLst>
                  <a:ext uri="{FF2B5EF4-FFF2-40B4-BE49-F238E27FC236}">
                    <a16:creationId xmlns:a16="http://schemas.microsoft.com/office/drawing/2014/main" id="{02441068-E141-A4B5-ABC1-E55BED34208D}"/>
                  </a:ext>
                </a:extLst>
              </p:cNvPr>
              <p:cNvSpPr/>
              <p:nvPr/>
            </p:nvSpPr>
            <p:spPr>
              <a:xfrm>
                <a:off x="7265057" y="3523266"/>
                <a:ext cx="1678" cy="1678"/>
              </a:xfrm>
              <a:custGeom>
                <a:avLst/>
                <a:gdLst>
                  <a:gd name="connsiteX0" fmla="*/ 9525 w 9525"/>
                  <a:gd name="connsiteY0" fmla="*/ 9525 h 9525"/>
                  <a:gd name="connsiteX1" fmla="*/ 0 w 9525"/>
                  <a:gd name="connsiteY1" fmla="*/ 9525 h 9525"/>
                  <a:gd name="connsiteX2" fmla="*/ 9525 w 9525"/>
                  <a:gd name="connsiteY2" fmla="*/ 0 h 9525"/>
                  <a:gd name="connsiteX3" fmla="*/ 9525 w 9525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9525" y="9525"/>
                    </a:moveTo>
                    <a:lnTo>
                      <a:pt x="0" y="9525"/>
                    </a:lnTo>
                    <a:lnTo>
                      <a:pt x="9525" y="0"/>
                    </a:lnTo>
                    <a:lnTo>
                      <a:pt x="9525" y="952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05" name="Graphic 166">
                <a:extLst>
                  <a:ext uri="{FF2B5EF4-FFF2-40B4-BE49-F238E27FC236}">
                    <a16:creationId xmlns:a16="http://schemas.microsoft.com/office/drawing/2014/main" id="{28390552-102D-D289-FF62-3475084EE85E}"/>
                  </a:ext>
                </a:extLst>
              </p:cNvPr>
              <p:cNvGrpSpPr/>
              <p:nvPr/>
            </p:nvGrpSpPr>
            <p:grpSpPr>
              <a:xfrm>
                <a:off x="7300305" y="3558514"/>
                <a:ext cx="775455" cy="775455"/>
                <a:chOff x="3889458" y="-3264900"/>
                <a:chExt cx="4400550" cy="4400550"/>
              </a:xfrm>
              <a:solidFill>
                <a:schemeClr val="tx1"/>
              </a:solidFill>
            </p:grpSpPr>
            <p:sp>
              <p:nvSpPr>
                <p:cNvPr id="212" name="Free-form: Shape 1084">
                  <a:extLst>
                    <a:ext uri="{FF2B5EF4-FFF2-40B4-BE49-F238E27FC236}">
                      <a16:creationId xmlns:a16="http://schemas.microsoft.com/office/drawing/2014/main" id="{182C60CB-C79F-6799-8A18-EBE57B59AD7E}"/>
                    </a:ext>
                  </a:extLst>
                </p:cNvPr>
                <p:cNvSpPr/>
                <p:nvPr/>
              </p:nvSpPr>
              <p:spPr>
                <a:xfrm>
                  <a:off x="7223208" y="-2198100"/>
                  <a:ext cx="400050" cy="266700"/>
                </a:xfrm>
                <a:custGeom>
                  <a:avLst/>
                  <a:gdLst>
                    <a:gd name="connsiteX0" fmla="*/ 266700 w 400050"/>
                    <a:gd name="connsiteY0" fmla="*/ 266700 h 266700"/>
                    <a:gd name="connsiteX1" fmla="*/ 266700 w 400050"/>
                    <a:gd name="connsiteY1" fmla="*/ 133350 h 266700"/>
                    <a:gd name="connsiteX2" fmla="*/ 400050 w 400050"/>
                    <a:gd name="connsiteY2" fmla="*/ 133350 h 266700"/>
                    <a:gd name="connsiteX3" fmla="*/ 400050 w 400050"/>
                    <a:gd name="connsiteY3" fmla="*/ 0 h 266700"/>
                    <a:gd name="connsiteX4" fmla="*/ 266700 w 400050"/>
                    <a:gd name="connsiteY4" fmla="*/ 0 h 266700"/>
                    <a:gd name="connsiteX5" fmla="*/ 133350 w 400050"/>
                    <a:gd name="connsiteY5" fmla="*/ 0 h 266700"/>
                    <a:gd name="connsiteX6" fmla="*/ 0 w 400050"/>
                    <a:gd name="connsiteY6" fmla="*/ 0 h 266700"/>
                    <a:gd name="connsiteX7" fmla="*/ 0 w 400050"/>
                    <a:gd name="connsiteY7" fmla="*/ 133350 h 266700"/>
                    <a:gd name="connsiteX8" fmla="*/ 0 w 400050"/>
                    <a:gd name="connsiteY8" fmla="*/ 266700 h 266700"/>
                    <a:gd name="connsiteX9" fmla="*/ 133350 w 400050"/>
                    <a:gd name="connsiteY9" fmla="*/ 266700 h 266700"/>
                    <a:gd name="connsiteX10" fmla="*/ 266700 w 400050"/>
                    <a:gd name="connsiteY10" fmla="*/ 26670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0050" h="266700">
                      <a:moveTo>
                        <a:pt x="266700" y="266700"/>
                      </a:moveTo>
                      <a:lnTo>
                        <a:pt x="266700" y="133350"/>
                      </a:lnTo>
                      <a:lnTo>
                        <a:pt x="400050" y="13335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3" name="Free-form: Shape 1085">
                  <a:extLst>
                    <a:ext uri="{FF2B5EF4-FFF2-40B4-BE49-F238E27FC236}">
                      <a16:creationId xmlns:a16="http://schemas.microsoft.com/office/drawing/2014/main" id="{3B5FAEF0-8F2F-90AA-F884-262B4BFB7599}"/>
                    </a:ext>
                  </a:extLst>
                </p:cNvPr>
                <p:cNvSpPr/>
                <p:nvPr/>
              </p:nvSpPr>
              <p:spPr>
                <a:xfrm>
                  <a:off x="7356558" y="-11313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4" name="Free-form: Shape 1086">
                  <a:extLst>
                    <a:ext uri="{FF2B5EF4-FFF2-40B4-BE49-F238E27FC236}">
                      <a16:creationId xmlns:a16="http://schemas.microsoft.com/office/drawing/2014/main" id="{A64573E4-FFA7-0D97-71D8-B0D1208CC5DF}"/>
                    </a:ext>
                  </a:extLst>
                </p:cNvPr>
                <p:cNvSpPr/>
                <p:nvPr/>
              </p:nvSpPr>
              <p:spPr>
                <a:xfrm>
                  <a:off x="7089858" y="-16647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5" name="Free-form: Shape 1087">
                  <a:extLst>
                    <a:ext uri="{FF2B5EF4-FFF2-40B4-BE49-F238E27FC236}">
                      <a16:creationId xmlns:a16="http://schemas.microsoft.com/office/drawing/2014/main" id="{0963731C-B265-2466-6802-8B60C72726F4}"/>
                    </a:ext>
                  </a:extLst>
                </p:cNvPr>
                <p:cNvSpPr/>
                <p:nvPr/>
              </p:nvSpPr>
              <p:spPr>
                <a:xfrm>
                  <a:off x="6823158" y="-1931400"/>
                  <a:ext cx="400050" cy="266700"/>
                </a:xfrm>
                <a:custGeom>
                  <a:avLst/>
                  <a:gdLst>
                    <a:gd name="connsiteX0" fmla="*/ 0 w 400050"/>
                    <a:gd name="connsiteY0" fmla="*/ 133350 h 266700"/>
                    <a:gd name="connsiteX1" fmla="*/ 0 w 400050"/>
                    <a:gd name="connsiteY1" fmla="*/ 266700 h 266700"/>
                    <a:gd name="connsiteX2" fmla="*/ 133350 w 400050"/>
                    <a:gd name="connsiteY2" fmla="*/ 266700 h 266700"/>
                    <a:gd name="connsiteX3" fmla="*/ 266700 w 400050"/>
                    <a:gd name="connsiteY3" fmla="*/ 266700 h 266700"/>
                    <a:gd name="connsiteX4" fmla="*/ 266700 w 400050"/>
                    <a:gd name="connsiteY4" fmla="*/ 133350 h 266700"/>
                    <a:gd name="connsiteX5" fmla="*/ 400050 w 400050"/>
                    <a:gd name="connsiteY5" fmla="*/ 133350 h 266700"/>
                    <a:gd name="connsiteX6" fmla="*/ 400050 w 400050"/>
                    <a:gd name="connsiteY6" fmla="*/ 0 h 266700"/>
                    <a:gd name="connsiteX7" fmla="*/ 266700 w 400050"/>
                    <a:gd name="connsiteY7" fmla="*/ 0 h 266700"/>
                    <a:gd name="connsiteX8" fmla="*/ 133350 w 400050"/>
                    <a:gd name="connsiteY8" fmla="*/ 0 h 266700"/>
                    <a:gd name="connsiteX9" fmla="*/ 133350 w 400050"/>
                    <a:gd name="connsiteY9" fmla="*/ 133350 h 266700"/>
                    <a:gd name="connsiteX10" fmla="*/ 0 w 400050"/>
                    <a:gd name="connsiteY10" fmla="*/ 13335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0050" h="266700">
                      <a:moveTo>
                        <a:pt x="0" y="133350"/>
                      </a:move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400050" y="13335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6" name="Free-form: Shape 1088">
                  <a:extLst>
                    <a:ext uri="{FF2B5EF4-FFF2-40B4-BE49-F238E27FC236}">
                      <a16:creationId xmlns:a16="http://schemas.microsoft.com/office/drawing/2014/main" id="{5C03EF51-9C14-E7EB-E7C8-86FB7D8318E0}"/>
                    </a:ext>
                  </a:extLst>
                </p:cNvPr>
                <p:cNvSpPr/>
                <p:nvPr/>
              </p:nvSpPr>
              <p:spPr>
                <a:xfrm>
                  <a:off x="6289758" y="202200"/>
                  <a:ext cx="266700" cy="266700"/>
                </a:xfrm>
                <a:custGeom>
                  <a:avLst/>
                  <a:gdLst>
                    <a:gd name="connsiteX0" fmla="*/ 0 w 266700"/>
                    <a:gd name="connsiteY0" fmla="*/ 0 h 266700"/>
                    <a:gd name="connsiteX1" fmla="*/ 0 w 266700"/>
                    <a:gd name="connsiteY1" fmla="*/ 133350 h 266700"/>
                    <a:gd name="connsiteX2" fmla="*/ 133350 w 266700"/>
                    <a:gd name="connsiteY2" fmla="*/ 133350 h 266700"/>
                    <a:gd name="connsiteX3" fmla="*/ 133350 w 266700"/>
                    <a:gd name="connsiteY3" fmla="*/ 266700 h 266700"/>
                    <a:gd name="connsiteX4" fmla="*/ 266700 w 266700"/>
                    <a:gd name="connsiteY4" fmla="*/ 266700 h 266700"/>
                    <a:gd name="connsiteX5" fmla="*/ 266700 w 266700"/>
                    <a:gd name="connsiteY5" fmla="*/ 133350 h 266700"/>
                    <a:gd name="connsiteX6" fmla="*/ 266700 w 266700"/>
                    <a:gd name="connsiteY6" fmla="*/ 0 h 266700"/>
                    <a:gd name="connsiteX7" fmla="*/ 133350 w 266700"/>
                    <a:gd name="connsiteY7" fmla="*/ 0 h 266700"/>
                    <a:gd name="connsiteX8" fmla="*/ 0 w 266700"/>
                    <a:gd name="connsiteY8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700" h="266700">
                      <a:moveTo>
                        <a:pt x="0" y="0"/>
                      </a:move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7" name="Free-form: Shape 1089">
                  <a:extLst>
                    <a:ext uri="{FF2B5EF4-FFF2-40B4-BE49-F238E27FC236}">
                      <a16:creationId xmlns:a16="http://schemas.microsoft.com/office/drawing/2014/main" id="{1F131450-1255-2767-472A-EAEF5E4C0F89}"/>
                    </a:ext>
                  </a:extLst>
                </p:cNvPr>
                <p:cNvSpPr/>
                <p:nvPr/>
              </p:nvSpPr>
              <p:spPr>
                <a:xfrm>
                  <a:off x="7356558" y="-1664700"/>
                  <a:ext cx="133350" cy="266700"/>
                </a:xfrm>
                <a:custGeom>
                  <a:avLst/>
                  <a:gdLst>
                    <a:gd name="connsiteX0" fmla="*/ 133350 w 133350"/>
                    <a:gd name="connsiteY0" fmla="*/ 133350 h 266700"/>
                    <a:gd name="connsiteX1" fmla="*/ 133350 w 133350"/>
                    <a:gd name="connsiteY1" fmla="*/ 0 h 266700"/>
                    <a:gd name="connsiteX2" fmla="*/ 0 w 133350"/>
                    <a:gd name="connsiteY2" fmla="*/ 0 h 266700"/>
                    <a:gd name="connsiteX3" fmla="*/ 0 w 133350"/>
                    <a:gd name="connsiteY3" fmla="*/ 133350 h 266700"/>
                    <a:gd name="connsiteX4" fmla="*/ 0 w 133350"/>
                    <a:gd name="connsiteY4" fmla="*/ 266700 h 266700"/>
                    <a:gd name="connsiteX5" fmla="*/ 133350 w 133350"/>
                    <a:gd name="connsiteY5" fmla="*/ 266700 h 266700"/>
                    <a:gd name="connsiteX6" fmla="*/ 133350 w 133350"/>
                    <a:gd name="connsiteY6" fmla="*/ 13335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266700">
                      <a:moveTo>
                        <a:pt x="133350" y="133350"/>
                      </a:move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8" name="Free-form: Shape 1090">
                  <a:extLst>
                    <a:ext uri="{FF2B5EF4-FFF2-40B4-BE49-F238E27FC236}">
                      <a16:creationId xmlns:a16="http://schemas.microsoft.com/office/drawing/2014/main" id="{E724AD48-377B-16C3-DFD6-890D33DBBFC7}"/>
                    </a:ext>
                  </a:extLst>
                </p:cNvPr>
                <p:cNvSpPr/>
                <p:nvPr/>
              </p:nvSpPr>
              <p:spPr>
                <a:xfrm>
                  <a:off x="6689808" y="202200"/>
                  <a:ext cx="266700" cy="133350"/>
                </a:xfrm>
                <a:custGeom>
                  <a:avLst/>
                  <a:gdLst>
                    <a:gd name="connsiteX0" fmla="*/ 133350 w 266700"/>
                    <a:gd name="connsiteY0" fmla="*/ 133350 h 133350"/>
                    <a:gd name="connsiteX1" fmla="*/ 266700 w 266700"/>
                    <a:gd name="connsiteY1" fmla="*/ 133350 h 133350"/>
                    <a:gd name="connsiteX2" fmla="*/ 266700 w 266700"/>
                    <a:gd name="connsiteY2" fmla="*/ 0 h 133350"/>
                    <a:gd name="connsiteX3" fmla="*/ 133350 w 266700"/>
                    <a:gd name="connsiteY3" fmla="*/ 0 h 133350"/>
                    <a:gd name="connsiteX4" fmla="*/ 0 w 266700"/>
                    <a:gd name="connsiteY4" fmla="*/ 0 h 133350"/>
                    <a:gd name="connsiteX5" fmla="*/ 0 w 266700"/>
                    <a:gd name="connsiteY5" fmla="*/ 133350 h 133350"/>
                    <a:gd name="connsiteX6" fmla="*/ 133350 w 266700"/>
                    <a:gd name="connsiteY6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133350" y="133350"/>
                      </a:move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9" name="Free-form: Shape 1091">
                  <a:extLst>
                    <a:ext uri="{FF2B5EF4-FFF2-40B4-BE49-F238E27FC236}">
                      <a16:creationId xmlns:a16="http://schemas.microsoft.com/office/drawing/2014/main" id="{B8E7441F-A030-FF2E-AA71-C40BAE8AD714}"/>
                    </a:ext>
                  </a:extLst>
                </p:cNvPr>
                <p:cNvSpPr/>
                <p:nvPr/>
              </p:nvSpPr>
              <p:spPr>
                <a:xfrm>
                  <a:off x="8023308" y="-21981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0" name="Free-form: Shape 1092">
                  <a:extLst>
                    <a:ext uri="{FF2B5EF4-FFF2-40B4-BE49-F238E27FC236}">
                      <a16:creationId xmlns:a16="http://schemas.microsoft.com/office/drawing/2014/main" id="{E0EA36E6-AC28-1EEA-CA9D-E6B96FDD254A}"/>
                    </a:ext>
                  </a:extLst>
                </p:cNvPr>
                <p:cNvSpPr/>
                <p:nvPr/>
              </p:nvSpPr>
              <p:spPr>
                <a:xfrm>
                  <a:off x="7623258" y="-2198100"/>
                  <a:ext cx="400050" cy="800100"/>
                </a:xfrm>
                <a:custGeom>
                  <a:avLst/>
                  <a:gdLst>
                    <a:gd name="connsiteX0" fmla="*/ 0 w 400050"/>
                    <a:gd name="connsiteY0" fmla="*/ 800100 h 800100"/>
                    <a:gd name="connsiteX1" fmla="*/ 133350 w 400050"/>
                    <a:gd name="connsiteY1" fmla="*/ 800100 h 800100"/>
                    <a:gd name="connsiteX2" fmla="*/ 266700 w 400050"/>
                    <a:gd name="connsiteY2" fmla="*/ 800100 h 800100"/>
                    <a:gd name="connsiteX3" fmla="*/ 400050 w 400050"/>
                    <a:gd name="connsiteY3" fmla="*/ 800100 h 800100"/>
                    <a:gd name="connsiteX4" fmla="*/ 400050 w 400050"/>
                    <a:gd name="connsiteY4" fmla="*/ 666750 h 800100"/>
                    <a:gd name="connsiteX5" fmla="*/ 400050 w 400050"/>
                    <a:gd name="connsiteY5" fmla="*/ 533400 h 800100"/>
                    <a:gd name="connsiteX6" fmla="*/ 400050 w 400050"/>
                    <a:gd name="connsiteY6" fmla="*/ 400050 h 800100"/>
                    <a:gd name="connsiteX7" fmla="*/ 400050 w 400050"/>
                    <a:gd name="connsiteY7" fmla="*/ 266700 h 800100"/>
                    <a:gd name="connsiteX8" fmla="*/ 400050 w 400050"/>
                    <a:gd name="connsiteY8" fmla="*/ 133350 h 800100"/>
                    <a:gd name="connsiteX9" fmla="*/ 266700 w 400050"/>
                    <a:gd name="connsiteY9" fmla="*/ 133350 h 800100"/>
                    <a:gd name="connsiteX10" fmla="*/ 266700 w 400050"/>
                    <a:gd name="connsiteY10" fmla="*/ 0 h 800100"/>
                    <a:gd name="connsiteX11" fmla="*/ 133350 w 400050"/>
                    <a:gd name="connsiteY11" fmla="*/ 0 h 800100"/>
                    <a:gd name="connsiteX12" fmla="*/ 133350 w 400050"/>
                    <a:gd name="connsiteY12" fmla="*/ 133350 h 800100"/>
                    <a:gd name="connsiteX13" fmla="*/ 133350 w 400050"/>
                    <a:gd name="connsiteY13" fmla="*/ 266700 h 800100"/>
                    <a:gd name="connsiteX14" fmla="*/ 133350 w 400050"/>
                    <a:gd name="connsiteY14" fmla="*/ 400050 h 800100"/>
                    <a:gd name="connsiteX15" fmla="*/ 133350 w 400050"/>
                    <a:gd name="connsiteY15" fmla="*/ 533400 h 800100"/>
                    <a:gd name="connsiteX16" fmla="*/ 266700 w 400050"/>
                    <a:gd name="connsiteY16" fmla="*/ 533400 h 800100"/>
                    <a:gd name="connsiteX17" fmla="*/ 266700 w 400050"/>
                    <a:gd name="connsiteY17" fmla="*/ 666750 h 800100"/>
                    <a:gd name="connsiteX18" fmla="*/ 133350 w 400050"/>
                    <a:gd name="connsiteY18" fmla="*/ 666750 h 800100"/>
                    <a:gd name="connsiteX19" fmla="*/ 133350 w 400050"/>
                    <a:gd name="connsiteY19" fmla="*/ 533400 h 800100"/>
                    <a:gd name="connsiteX20" fmla="*/ 0 w 400050"/>
                    <a:gd name="connsiteY20" fmla="*/ 533400 h 800100"/>
                    <a:gd name="connsiteX21" fmla="*/ 0 w 400050"/>
                    <a:gd name="connsiteY21" fmla="*/ 666750 h 800100"/>
                    <a:gd name="connsiteX22" fmla="*/ 0 w 400050"/>
                    <a:gd name="connsiteY22" fmla="*/ 800100 h 80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00050" h="800100">
                      <a:moveTo>
                        <a:pt x="0" y="800100"/>
                      </a:moveTo>
                      <a:lnTo>
                        <a:pt x="133350" y="800100"/>
                      </a:lnTo>
                      <a:lnTo>
                        <a:pt x="266700" y="800100"/>
                      </a:lnTo>
                      <a:lnTo>
                        <a:pt x="400050" y="800100"/>
                      </a:lnTo>
                      <a:lnTo>
                        <a:pt x="400050" y="666750"/>
                      </a:lnTo>
                      <a:lnTo>
                        <a:pt x="400050" y="533400"/>
                      </a:lnTo>
                      <a:lnTo>
                        <a:pt x="400050" y="400050"/>
                      </a:lnTo>
                      <a:lnTo>
                        <a:pt x="400050" y="266700"/>
                      </a:lnTo>
                      <a:lnTo>
                        <a:pt x="400050" y="13335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133350" y="533400"/>
                      </a:lnTo>
                      <a:lnTo>
                        <a:pt x="266700" y="533400"/>
                      </a:lnTo>
                      <a:lnTo>
                        <a:pt x="266700" y="666750"/>
                      </a:lnTo>
                      <a:lnTo>
                        <a:pt x="133350" y="666750"/>
                      </a:lnTo>
                      <a:lnTo>
                        <a:pt x="133350" y="533400"/>
                      </a:lnTo>
                      <a:lnTo>
                        <a:pt x="0" y="533400"/>
                      </a:lnTo>
                      <a:lnTo>
                        <a:pt x="0" y="666750"/>
                      </a:lnTo>
                      <a:lnTo>
                        <a:pt x="0" y="800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1" name="Free-form: Shape 1093">
                  <a:extLst>
                    <a:ext uri="{FF2B5EF4-FFF2-40B4-BE49-F238E27FC236}">
                      <a16:creationId xmlns:a16="http://schemas.microsoft.com/office/drawing/2014/main" id="{F1504C68-AF37-CCAB-6EEC-8218523C1B43}"/>
                    </a:ext>
                  </a:extLst>
                </p:cNvPr>
                <p:cNvSpPr/>
                <p:nvPr/>
              </p:nvSpPr>
              <p:spPr>
                <a:xfrm>
                  <a:off x="7489908" y="-13980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2" name="Free-form: Shape 1094">
                  <a:extLst>
                    <a:ext uri="{FF2B5EF4-FFF2-40B4-BE49-F238E27FC236}">
                      <a16:creationId xmlns:a16="http://schemas.microsoft.com/office/drawing/2014/main" id="{764DE4A1-7AE5-AEDD-DA63-410656A361FF}"/>
                    </a:ext>
                  </a:extLst>
                </p:cNvPr>
                <p:cNvSpPr/>
                <p:nvPr/>
              </p:nvSpPr>
              <p:spPr>
                <a:xfrm>
                  <a:off x="6823158" y="-15313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3" name="Free-form: Shape 1095">
                  <a:extLst>
                    <a:ext uri="{FF2B5EF4-FFF2-40B4-BE49-F238E27FC236}">
                      <a16:creationId xmlns:a16="http://schemas.microsoft.com/office/drawing/2014/main" id="{40DA3505-AC88-AC14-9328-D9A31CCFF2D8}"/>
                    </a:ext>
                  </a:extLst>
                </p:cNvPr>
                <p:cNvSpPr/>
                <p:nvPr/>
              </p:nvSpPr>
              <p:spPr>
                <a:xfrm>
                  <a:off x="7089858" y="-24648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4" name="Free-form: Shape 1096">
                  <a:extLst>
                    <a:ext uri="{FF2B5EF4-FFF2-40B4-BE49-F238E27FC236}">
                      <a16:creationId xmlns:a16="http://schemas.microsoft.com/office/drawing/2014/main" id="{34CA528E-8165-3486-4CAA-42E651DF4707}"/>
                    </a:ext>
                  </a:extLst>
                </p:cNvPr>
                <p:cNvSpPr/>
                <p:nvPr/>
              </p:nvSpPr>
              <p:spPr>
                <a:xfrm>
                  <a:off x="7489908" y="-17980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5" name="Free-form: Shape 1097">
                  <a:extLst>
                    <a:ext uri="{FF2B5EF4-FFF2-40B4-BE49-F238E27FC236}">
                      <a16:creationId xmlns:a16="http://schemas.microsoft.com/office/drawing/2014/main" id="{4D0237EB-6F7F-AED1-B3DB-7A6637C9DA3F}"/>
                    </a:ext>
                  </a:extLst>
                </p:cNvPr>
                <p:cNvSpPr/>
                <p:nvPr/>
              </p:nvSpPr>
              <p:spPr>
                <a:xfrm>
                  <a:off x="5089608" y="-3264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6" name="Free-form: Shape 1098">
                  <a:extLst>
                    <a:ext uri="{FF2B5EF4-FFF2-40B4-BE49-F238E27FC236}">
                      <a16:creationId xmlns:a16="http://schemas.microsoft.com/office/drawing/2014/main" id="{99A2301A-0132-F8F9-EBF9-298ED6AA4C91}"/>
                    </a:ext>
                  </a:extLst>
                </p:cNvPr>
                <p:cNvSpPr/>
                <p:nvPr/>
              </p:nvSpPr>
              <p:spPr>
                <a:xfrm>
                  <a:off x="8023308" y="2022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7" name="Free-form: Shape 1099">
                  <a:extLst>
                    <a:ext uri="{FF2B5EF4-FFF2-40B4-BE49-F238E27FC236}">
                      <a16:creationId xmlns:a16="http://schemas.microsoft.com/office/drawing/2014/main" id="{B679F832-E6C6-28A7-6ECB-B3E7B236FA05}"/>
                    </a:ext>
                  </a:extLst>
                </p:cNvPr>
                <p:cNvSpPr/>
                <p:nvPr/>
              </p:nvSpPr>
              <p:spPr>
                <a:xfrm>
                  <a:off x="4956258" y="-31315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8" name="Free-form: Shape 1100">
                  <a:extLst>
                    <a:ext uri="{FF2B5EF4-FFF2-40B4-BE49-F238E27FC236}">
                      <a16:creationId xmlns:a16="http://schemas.microsoft.com/office/drawing/2014/main" id="{9A319F2C-40D6-9C05-4678-DA973A230F9C}"/>
                    </a:ext>
                  </a:extLst>
                </p:cNvPr>
                <p:cNvSpPr/>
                <p:nvPr/>
              </p:nvSpPr>
              <p:spPr>
                <a:xfrm>
                  <a:off x="8156658" y="468900"/>
                  <a:ext cx="133350" cy="266700"/>
                </a:xfrm>
                <a:custGeom>
                  <a:avLst/>
                  <a:gdLst>
                    <a:gd name="connsiteX0" fmla="*/ 0 w 133350"/>
                    <a:gd name="connsiteY0" fmla="*/ 133350 h 266700"/>
                    <a:gd name="connsiteX1" fmla="*/ 0 w 133350"/>
                    <a:gd name="connsiteY1" fmla="*/ 266700 h 266700"/>
                    <a:gd name="connsiteX2" fmla="*/ 133350 w 133350"/>
                    <a:gd name="connsiteY2" fmla="*/ 266700 h 266700"/>
                    <a:gd name="connsiteX3" fmla="*/ 133350 w 133350"/>
                    <a:gd name="connsiteY3" fmla="*/ 133350 h 266700"/>
                    <a:gd name="connsiteX4" fmla="*/ 133350 w 133350"/>
                    <a:gd name="connsiteY4" fmla="*/ 0 h 266700"/>
                    <a:gd name="connsiteX5" fmla="*/ 0 w 133350"/>
                    <a:gd name="connsiteY5" fmla="*/ 0 h 266700"/>
                    <a:gd name="connsiteX6" fmla="*/ 0 w 133350"/>
                    <a:gd name="connsiteY6" fmla="*/ 13335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266700">
                      <a:moveTo>
                        <a:pt x="0" y="133350"/>
                      </a:move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9" name="Free-form: Shape 1101">
                  <a:extLst>
                    <a:ext uri="{FF2B5EF4-FFF2-40B4-BE49-F238E27FC236}">
                      <a16:creationId xmlns:a16="http://schemas.microsoft.com/office/drawing/2014/main" id="{660A36D9-BBFB-C21E-C928-038DA23AEE06}"/>
                    </a:ext>
                  </a:extLst>
                </p:cNvPr>
                <p:cNvSpPr/>
                <p:nvPr/>
              </p:nvSpPr>
              <p:spPr>
                <a:xfrm>
                  <a:off x="8156658" y="868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0" name="Free-form: Shape 1102">
                  <a:extLst>
                    <a:ext uri="{FF2B5EF4-FFF2-40B4-BE49-F238E27FC236}">
                      <a16:creationId xmlns:a16="http://schemas.microsoft.com/office/drawing/2014/main" id="{B9482164-9611-32AC-261C-FB5996E36D4C}"/>
                    </a:ext>
                  </a:extLst>
                </p:cNvPr>
                <p:cNvSpPr/>
                <p:nvPr/>
              </p:nvSpPr>
              <p:spPr>
                <a:xfrm>
                  <a:off x="4156158" y="-645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1" name="Free-form: Shape 1103">
                  <a:extLst>
                    <a:ext uri="{FF2B5EF4-FFF2-40B4-BE49-F238E27FC236}">
                      <a16:creationId xmlns:a16="http://schemas.microsoft.com/office/drawing/2014/main" id="{207527F9-CA43-216F-357F-F67DD7D4EDFD}"/>
                    </a:ext>
                  </a:extLst>
                </p:cNvPr>
                <p:cNvSpPr/>
                <p:nvPr/>
              </p:nvSpPr>
              <p:spPr>
                <a:xfrm>
                  <a:off x="5222958" y="7356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2" name="Free-form: Shape 1104">
                  <a:extLst>
                    <a:ext uri="{FF2B5EF4-FFF2-40B4-BE49-F238E27FC236}">
                      <a16:creationId xmlns:a16="http://schemas.microsoft.com/office/drawing/2014/main" id="{281E765F-4A79-D637-0DF9-B180A0A1D9D5}"/>
                    </a:ext>
                  </a:extLst>
                </p:cNvPr>
                <p:cNvSpPr/>
                <p:nvPr/>
              </p:nvSpPr>
              <p:spPr>
                <a:xfrm>
                  <a:off x="6023058" y="468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3" name="Free-form: Shape 1105">
                  <a:extLst>
                    <a:ext uri="{FF2B5EF4-FFF2-40B4-BE49-F238E27FC236}">
                      <a16:creationId xmlns:a16="http://schemas.microsoft.com/office/drawing/2014/main" id="{F1A5ED33-9676-00C1-C088-512694AAC9C6}"/>
                    </a:ext>
                  </a:extLst>
                </p:cNvPr>
                <p:cNvSpPr/>
                <p:nvPr/>
              </p:nvSpPr>
              <p:spPr>
                <a:xfrm>
                  <a:off x="3889458" y="-197850"/>
                  <a:ext cx="266700" cy="133350"/>
                </a:xfrm>
                <a:custGeom>
                  <a:avLst/>
                  <a:gdLst>
                    <a:gd name="connsiteX0" fmla="*/ 133350 w 266700"/>
                    <a:gd name="connsiteY0" fmla="*/ 0 h 133350"/>
                    <a:gd name="connsiteX1" fmla="*/ 0 w 266700"/>
                    <a:gd name="connsiteY1" fmla="*/ 0 h 133350"/>
                    <a:gd name="connsiteX2" fmla="*/ 0 w 266700"/>
                    <a:gd name="connsiteY2" fmla="*/ 133350 h 133350"/>
                    <a:gd name="connsiteX3" fmla="*/ 133350 w 266700"/>
                    <a:gd name="connsiteY3" fmla="*/ 133350 h 133350"/>
                    <a:gd name="connsiteX4" fmla="*/ 266700 w 266700"/>
                    <a:gd name="connsiteY4" fmla="*/ 133350 h 133350"/>
                    <a:gd name="connsiteX5" fmla="*/ 266700 w 266700"/>
                    <a:gd name="connsiteY5" fmla="*/ 0 h 133350"/>
                    <a:gd name="connsiteX6" fmla="*/ 133350 w 266700"/>
                    <a:gd name="connsiteY6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133350" y="0"/>
                      </a:move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4" name="Free-form: Shape 1106">
                  <a:extLst>
                    <a:ext uri="{FF2B5EF4-FFF2-40B4-BE49-F238E27FC236}">
                      <a16:creationId xmlns:a16="http://schemas.microsoft.com/office/drawing/2014/main" id="{DD57D13C-1862-D6D8-7A13-3DEF1D110F1E}"/>
                    </a:ext>
                  </a:extLst>
                </p:cNvPr>
                <p:cNvSpPr/>
                <p:nvPr/>
              </p:nvSpPr>
              <p:spPr>
                <a:xfrm>
                  <a:off x="4956258" y="1002300"/>
                  <a:ext cx="400050" cy="133350"/>
                </a:xfrm>
                <a:custGeom>
                  <a:avLst/>
                  <a:gdLst>
                    <a:gd name="connsiteX0" fmla="*/ 133350 w 400050"/>
                    <a:gd name="connsiteY0" fmla="*/ 0 h 133350"/>
                    <a:gd name="connsiteX1" fmla="*/ 0 w 400050"/>
                    <a:gd name="connsiteY1" fmla="*/ 0 h 133350"/>
                    <a:gd name="connsiteX2" fmla="*/ 0 w 400050"/>
                    <a:gd name="connsiteY2" fmla="*/ 133350 h 133350"/>
                    <a:gd name="connsiteX3" fmla="*/ 133350 w 400050"/>
                    <a:gd name="connsiteY3" fmla="*/ 133350 h 133350"/>
                    <a:gd name="connsiteX4" fmla="*/ 266700 w 400050"/>
                    <a:gd name="connsiteY4" fmla="*/ 133350 h 133350"/>
                    <a:gd name="connsiteX5" fmla="*/ 400050 w 400050"/>
                    <a:gd name="connsiteY5" fmla="*/ 133350 h 133350"/>
                    <a:gd name="connsiteX6" fmla="*/ 400050 w 400050"/>
                    <a:gd name="connsiteY6" fmla="*/ 0 h 133350"/>
                    <a:gd name="connsiteX7" fmla="*/ 266700 w 400050"/>
                    <a:gd name="connsiteY7" fmla="*/ 0 h 133350"/>
                    <a:gd name="connsiteX8" fmla="*/ 133350 w 400050"/>
                    <a:gd name="connsiteY8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0050" h="133350">
                      <a:moveTo>
                        <a:pt x="133350" y="0"/>
                      </a:move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lnTo>
                        <a:pt x="400050" y="13335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5" name="Free-form: Shape 1107">
                  <a:extLst>
                    <a:ext uri="{FF2B5EF4-FFF2-40B4-BE49-F238E27FC236}">
                      <a16:creationId xmlns:a16="http://schemas.microsoft.com/office/drawing/2014/main" id="{54BA5E4E-D205-900E-71E7-B95920C9D978}"/>
                    </a:ext>
                  </a:extLst>
                </p:cNvPr>
                <p:cNvSpPr/>
                <p:nvPr/>
              </p:nvSpPr>
              <p:spPr>
                <a:xfrm>
                  <a:off x="6823158" y="-3264900"/>
                  <a:ext cx="266700" cy="400050"/>
                </a:xfrm>
                <a:custGeom>
                  <a:avLst/>
                  <a:gdLst>
                    <a:gd name="connsiteX0" fmla="*/ 133350 w 266700"/>
                    <a:gd name="connsiteY0" fmla="*/ 266700 h 400050"/>
                    <a:gd name="connsiteX1" fmla="*/ 266700 w 266700"/>
                    <a:gd name="connsiteY1" fmla="*/ 266700 h 400050"/>
                    <a:gd name="connsiteX2" fmla="*/ 266700 w 266700"/>
                    <a:gd name="connsiteY2" fmla="*/ 133350 h 400050"/>
                    <a:gd name="connsiteX3" fmla="*/ 133350 w 266700"/>
                    <a:gd name="connsiteY3" fmla="*/ 133350 h 400050"/>
                    <a:gd name="connsiteX4" fmla="*/ 133350 w 266700"/>
                    <a:gd name="connsiteY4" fmla="*/ 0 h 400050"/>
                    <a:gd name="connsiteX5" fmla="*/ 0 w 266700"/>
                    <a:gd name="connsiteY5" fmla="*/ 0 h 400050"/>
                    <a:gd name="connsiteX6" fmla="*/ 0 w 266700"/>
                    <a:gd name="connsiteY6" fmla="*/ 133350 h 400050"/>
                    <a:gd name="connsiteX7" fmla="*/ 0 w 266700"/>
                    <a:gd name="connsiteY7" fmla="*/ 266700 h 400050"/>
                    <a:gd name="connsiteX8" fmla="*/ 0 w 266700"/>
                    <a:gd name="connsiteY8" fmla="*/ 400050 h 400050"/>
                    <a:gd name="connsiteX9" fmla="*/ 133350 w 266700"/>
                    <a:gd name="connsiteY9" fmla="*/ 400050 h 400050"/>
                    <a:gd name="connsiteX10" fmla="*/ 133350 w 266700"/>
                    <a:gd name="connsiteY10" fmla="*/ 26670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6700" h="400050">
                      <a:moveTo>
                        <a:pt x="133350" y="266700"/>
                      </a:move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133350" y="400050"/>
                      </a:lnTo>
                      <a:lnTo>
                        <a:pt x="13335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6" name="Free-form: Shape 1108">
                  <a:extLst>
                    <a:ext uri="{FF2B5EF4-FFF2-40B4-BE49-F238E27FC236}">
                      <a16:creationId xmlns:a16="http://schemas.microsoft.com/office/drawing/2014/main" id="{4FE82302-181F-54B3-A2A4-141498D78281}"/>
                    </a:ext>
                  </a:extLst>
                </p:cNvPr>
                <p:cNvSpPr/>
                <p:nvPr/>
              </p:nvSpPr>
              <p:spPr>
                <a:xfrm>
                  <a:off x="7089858" y="-3264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7" name="Free-form: Shape 1109">
                  <a:extLst>
                    <a:ext uri="{FF2B5EF4-FFF2-40B4-BE49-F238E27FC236}">
                      <a16:creationId xmlns:a16="http://schemas.microsoft.com/office/drawing/2014/main" id="{4E90C339-386A-A127-E08B-6E3C6FBBF069}"/>
                    </a:ext>
                  </a:extLst>
                </p:cNvPr>
                <p:cNvSpPr/>
                <p:nvPr/>
              </p:nvSpPr>
              <p:spPr>
                <a:xfrm>
                  <a:off x="7889958" y="10023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" name="Free-form: Shape 1110">
                  <a:extLst>
                    <a:ext uri="{FF2B5EF4-FFF2-40B4-BE49-F238E27FC236}">
                      <a16:creationId xmlns:a16="http://schemas.microsoft.com/office/drawing/2014/main" id="{3B62ECF9-BF8E-5317-24F5-FE000C92733A}"/>
                    </a:ext>
                  </a:extLst>
                </p:cNvPr>
                <p:cNvSpPr/>
                <p:nvPr/>
              </p:nvSpPr>
              <p:spPr>
                <a:xfrm>
                  <a:off x="4956258" y="602250"/>
                  <a:ext cx="133350" cy="266700"/>
                </a:xfrm>
                <a:custGeom>
                  <a:avLst/>
                  <a:gdLst>
                    <a:gd name="connsiteX0" fmla="*/ 133350 w 133350"/>
                    <a:gd name="connsiteY0" fmla="*/ 133350 h 266700"/>
                    <a:gd name="connsiteX1" fmla="*/ 133350 w 133350"/>
                    <a:gd name="connsiteY1" fmla="*/ 0 h 266700"/>
                    <a:gd name="connsiteX2" fmla="*/ 0 w 133350"/>
                    <a:gd name="connsiteY2" fmla="*/ 0 h 266700"/>
                    <a:gd name="connsiteX3" fmla="*/ 0 w 133350"/>
                    <a:gd name="connsiteY3" fmla="*/ 133350 h 266700"/>
                    <a:gd name="connsiteX4" fmla="*/ 0 w 133350"/>
                    <a:gd name="connsiteY4" fmla="*/ 266700 h 266700"/>
                    <a:gd name="connsiteX5" fmla="*/ 133350 w 133350"/>
                    <a:gd name="connsiteY5" fmla="*/ 266700 h 266700"/>
                    <a:gd name="connsiteX6" fmla="*/ 133350 w 133350"/>
                    <a:gd name="connsiteY6" fmla="*/ 13335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266700">
                      <a:moveTo>
                        <a:pt x="133350" y="133350"/>
                      </a:move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" name="Free-form: Shape 1111">
                  <a:extLst>
                    <a:ext uri="{FF2B5EF4-FFF2-40B4-BE49-F238E27FC236}">
                      <a16:creationId xmlns:a16="http://schemas.microsoft.com/office/drawing/2014/main" id="{6E41A0D6-6D22-36D5-8691-791CFF093757}"/>
                    </a:ext>
                  </a:extLst>
                </p:cNvPr>
                <p:cNvSpPr/>
                <p:nvPr/>
              </p:nvSpPr>
              <p:spPr>
                <a:xfrm>
                  <a:off x="7756608" y="868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" name="Free-form: Shape 1112">
                  <a:extLst>
                    <a:ext uri="{FF2B5EF4-FFF2-40B4-BE49-F238E27FC236}">
                      <a16:creationId xmlns:a16="http://schemas.microsoft.com/office/drawing/2014/main" id="{704DCA07-4870-0DC4-0F13-650B79E8C07D}"/>
                    </a:ext>
                  </a:extLst>
                </p:cNvPr>
                <p:cNvSpPr/>
                <p:nvPr/>
              </p:nvSpPr>
              <p:spPr>
                <a:xfrm>
                  <a:off x="7489908" y="10023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" name="Free-form: Shape 1113">
                  <a:extLst>
                    <a:ext uri="{FF2B5EF4-FFF2-40B4-BE49-F238E27FC236}">
                      <a16:creationId xmlns:a16="http://schemas.microsoft.com/office/drawing/2014/main" id="{E8BCED86-1DDB-62C1-3451-F4720BD39000}"/>
                    </a:ext>
                  </a:extLst>
                </p:cNvPr>
                <p:cNvSpPr/>
                <p:nvPr/>
              </p:nvSpPr>
              <p:spPr>
                <a:xfrm>
                  <a:off x="4022808" y="-13980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" name="Free-form: Shape 1114">
                  <a:extLst>
                    <a:ext uri="{FF2B5EF4-FFF2-40B4-BE49-F238E27FC236}">
                      <a16:creationId xmlns:a16="http://schemas.microsoft.com/office/drawing/2014/main" id="{CC975CF3-C1B9-8ECF-CCDC-EF4EDA6CB8BE}"/>
                    </a:ext>
                  </a:extLst>
                </p:cNvPr>
                <p:cNvSpPr/>
                <p:nvPr/>
              </p:nvSpPr>
              <p:spPr>
                <a:xfrm>
                  <a:off x="4156158" y="-1531350"/>
                  <a:ext cx="533400" cy="400050"/>
                </a:xfrm>
                <a:custGeom>
                  <a:avLst/>
                  <a:gdLst>
                    <a:gd name="connsiteX0" fmla="*/ 400050 w 533400"/>
                    <a:gd name="connsiteY0" fmla="*/ 266700 h 400050"/>
                    <a:gd name="connsiteX1" fmla="*/ 400050 w 533400"/>
                    <a:gd name="connsiteY1" fmla="*/ 133350 h 400050"/>
                    <a:gd name="connsiteX2" fmla="*/ 400050 w 533400"/>
                    <a:gd name="connsiteY2" fmla="*/ 0 h 400050"/>
                    <a:gd name="connsiteX3" fmla="*/ 266700 w 533400"/>
                    <a:gd name="connsiteY3" fmla="*/ 0 h 400050"/>
                    <a:gd name="connsiteX4" fmla="*/ 266700 w 533400"/>
                    <a:gd name="connsiteY4" fmla="*/ 133350 h 400050"/>
                    <a:gd name="connsiteX5" fmla="*/ 133350 w 533400"/>
                    <a:gd name="connsiteY5" fmla="*/ 133350 h 400050"/>
                    <a:gd name="connsiteX6" fmla="*/ 133350 w 533400"/>
                    <a:gd name="connsiteY6" fmla="*/ 266700 h 400050"/>
                    <a:gd name="connsiteX7" fmla="*/ 0 w 533400"/>
                    <a:gd name="connsiteY7" fmla="*/ 266700 h 400050"/>
                    <a:gd name="connsiteX8" fmla="*/ 0 w 533400"/>
                    <a:gd name="connsiteY8" fmla="*/ 400050 h 400050"/>
                    <a:gd name="connsiteX9" fmla="*/ 133350 w 533400"/>
                    <a:gd name="connsiteY9" fmla="*/ 400050 h 400050"/>
                    <a:gd name="connsiteX10" fmla="*/ 266700 w 533400"/>
                    <a:gd name="connsiteY10" fmla="*/ 400050 h 400050"/>
                    <a:gd name="connsiteX11" fmla="*/ 400050 w 533400"/>
                    <a:gd name="connsiteY11" fmla="*/ 400050 h 400050"/>
                    <a:gd name="connsiteX12" fmla="*/ 533400 w 533400"/>
                    <a:gd name="connsiteY12" fmla="*/ 400050 h 400050"/>
                    <a:gd name="connsiteX13" fmla="*/ 533400 w 533400"/>
                    <a:gd name="connsiteY13" fmla="*/ 266700 h 400050"/>
                    <a:gd name="connsiteX14" fmla="*/ 400050 w 533400"/>
                    <a:gd name="connsiteY14" fmla="*/ 26670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33400" h="400050">
                      <a:moveTo>
                        <a:pt x="400050" y="266700"/>
                      </a:moveTo>
                      <a:lnTo>
                        <a:pt x="400050" y="13335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133350" y="40005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533400" y="400050"/>
                      </a:lnTo>
                      <a:lnTo>
                        <a:pt x="533400" y="266700"/>
                      </a:lnTo>
                      <a:lnTo>
                        <a:pt x="40005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" name="Free-form: Shape 1115">
                  <a:extLst>
                    <a:ext uri="{FF2B5EF4-FFF2-40B4-BE49-F238E27FC236}">
                      <a16:creationId xmlns:a16="http://schemas.microsoft.com/office/drawing/2014/main" id="{E0E73342-6063-8696-7F4A-802693C2FA36}"/>
                    </a:ext>
                  </a:extLst>
                </p:cNvPr>
                <p:cNvSpPr/>
                <p:nvPr/>
              </p:nvSpPr>
              <p:spPr>
                <a:xfrm>
                  <a:off x="3889458" y="-21981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" name="Free-form: Shape 1116">
                  <a:extLst>
                    <a:ext uri="{FF2B5EF4-FFF2-40B4-BE49-F238E27FC236}">
                      <a16:creationId xmlns:a16="http://schemas.microsoft.com/office/drawing/2014/main" id="{03AED7E1-1F82-C2C5-AA31-418C8C72CF72}"/>
                    </a:ext>
                  </a:extLst>
                </p:cNvPr>
                <p:cNvSpPr/>
                <p:nvPr/>
              </p:nvSpPr>
              <p:spPr>
                <a:xfrm>
                  <a:off x="3889458" y="-2198100"/>
                  <a:ext cx="533400" cy="666750"/>
                </a:xfrm>
                <a:custGeom>
                  <a:avLst/>
                  <a:gdLst>
                    <a:gd name="connsiteX0" fmla="*/ 266700 w 533400"/>
                    <a:gd name="connsiteY0" fmla="*/ 533400 h 666750"/>
                    <a:gd name="connsiteX1" fmla="*/ 266700 w 533400"/>
                    <a:gd name="connsiteY1" fmla="*/ 400050 h 666750"/>
                    <a:gd name="connsiteX2" fmla="*/ 400050 w 533400"/>
                    <a:gd name="connsiteY2" fmla="*/ 400050 h 666750"/>
                    <a:gd name="connsiteX3" fmla="*/ 400050 w 533400"/>
                    <a:gd name="connsiteY3" fmla="*/ 533400 h 666750"/>
                    <a:gd name="connsiteX4" fmla="*/ 533400 w 533400"/>
                    <a:gd name="connsiteY4" fmla="*/ 533400 h 666750"/>
                    <a:gd name="connsiteX5" fmla="*/ 533400 w 533400"/>
                    <a:gd name="connsiteY5" fmla="*/ 400050 h 666750"/>
                    <a:gd name="connsiteX6" fmla="*/ 533400 w 533400"/>
                    <a:gd name="connsiteY6" fmla="*/ 266700 h 666750"/>
                    <a:gd name="connsiteX7" fmla="*/ 533400 w 533400"/>
                    <a:gd name="connsiteY7" fmla="*/ 133350 h 666750"/>
                    <a:gd name="connsiteX8" fmla="*/ 533400 w 533400"/>
                    <a:gd name="connsiteY8" fmla="*/ 0 h 666750"/>
                    <a:gd name="connsiteX9" fmla="*/ 400050 w 533400"/>
                    <a:gd name="connsiteY9" fmla="*/ 0 h 666750"/>
                    <a:gd name="connsiteX10" fmla="*/ 266700 w 533400"/>
                    <a:gd name="connsiteY10" fmla="*/ 0 h 666750"/>
                    <a:gd name="connsiteX11" fmla="*/ 266700 w 533400"/>
                    <a:gd name="connsiteY11" fmla="*/ 133350 h 666750"/>
                    <a:gd name="connsiteX12" fmla="*/ 400050 w 533400"/>
                    <a:gd name="connsiteY12" fmla="*/ 133350 h 666750"/>
                    <a:gd name="connsiteX13" fmla="*/ 400050 w 533400"/>
                    <a:gd name="connsiteY13" fmla="*/ 266700 h 666750"/>
                    <a:gd name="connsiteX14" fmla="*/ 266700 w 533400"/>
                    <a:gd name="connsiteY14" fmla="*/ 266700 h 666750"/>
                    <a:gd name="connsiteX15" fmla="*/ 266700 w 533400"/>
                    <a:gd name="connsiteY15" fmla="*/ 133350 h 666750"/>
                    <a:gd name="connsiteX16" fmla="*/ 133350 w 533400"/>
                    <a:gd name="connsiteY16" fmla="*/ 133350 h 666750"/>
                    <a:gd name="connsiteX17" fmla="*/ 133350 w 533400"/>
                    <a:gd name="connsiteY17" fmla="*/ 266700 h 666750"/>
                    <a:gd name="connsiteX18" fmla="*/ 133350 w 533400"/>
                    <a:gd name="connsiteY18" fmla="*/ 400050 h 666750"/>
                    <a:gd name="connsiteX19" fmla="*/ 0 w 533400"/>
                    <a:gd name="connsiteY19" fmla="*/ 400050 h 666750"/>
                    <a:gd name="connsiteX20" fmla="*/ 0 w 533400"/>
                    <a:gd name="connsiteY20" fmla="*/ 533400 h 666750"/>
                    <a:gd name="connsiteX21" fmla="*/ 133350 w 533400"/>
                    <a:gd name="connsiteY21" fmla="*/ 533400 h 666750"/>
                    <a:gd name="connsiteX22" fmla="*/ 133350 w 533400"/>
                    <a:gd name="connsiteY22" fmla="*/ 666750 h 666750"/>
                    <a:gd name="connsiteX23" fmla="*/ 266700 w 533400"/>
                    <a:gd name="connsiteY23" fmla="*/ 666750 h 666750"/>
                    <a:gd name="connsiteX24" fmla="*/ 266700 w 533400"/>
                    <a:gd name="connsiteY24" fmla="*/ 53340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33400" h="666750">
                      <a:moveTo>
                        <a:pt x="266700" y="533400"/>
                      </a:move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400050" y="533400"/>
                      </a:lnTo>
                      <a:lnTo>
                        <a:pt x="533400" y="533400"/>
                      </a:lnTo>
                      <a:lnTo>
                        <a:pt x="533400" y="400050"/>
                      </a:lnTo>
                      <a:lnTo>
                        <a:pt x="533400" y="266700"/>
                      </a:lnTo>
                      <a:lnTo>
                        <a:pt x="533400" y="133350"/>
                      </a:lnTo>
                      <a:lnTo>
                        <a:pt x="533400" y="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266700" y="133350"/>
                      </a:lnTo>
                      <a:lnTo>
                        <a:pt x="400050" y="13335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0" y="400050"/>
                      </a:lnTo>
                      <a:lnTo>
                        <a:pt x="0" y="533400"/>
                      </a:lnTo>
                      <a:lnTo>
                        <a:pt x="133350" y="533400"/>
                      </a:lnTo>
                      <a:lnTo>
                        <a:pt x="133350" y="666750"/>
                      </a:lnTo>
                      <a:lnTo>
                        <a:pt x="266700" y="666750"/>
                      </a:lnTo>
                      <a:lnTo>
                        <a:pt x="266700" y="533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" name="Free-form: Shape 1117">
                  <a:extLst>
                    <a:ext uri="{FF2B5EF4-FFF2-40B4-BE49-F238E27FC236}">
                      <a16:creationId xmlns:a16="http://schemas.microsoft.com/office/drawing/2014/main" id="{794712B2-3CDC-B5BC-A538-A8207A89D675}"/>
                    </a:ext>
                  </a:extLst>
                </p:cNvPr>
                <p:cNvSpPr/>
                <p:nvPr/>
              </p:nvSpPr>
              <p:spPr>
                <a:xfrm>
                  <a:off x="4689558" y="-13980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" name="Free-form: Shape 1118">
                  <a:extLst>
                    <a:ext uri="{FF2B5EF4-FFF2-40B4-BE49-F238E27FC236}">
                      <a16:creationId xmlns:a16="http://schemas.microsoft.com/office/drawing/2014/main" id="{CF986F8F-85D6-8C1D-8613-8C1DC625247A}"/>
                    </a:ext>
                  </a:extLst>
                </p:cNvPr>
                <p:cNvSpPr/>
                <p:nvPr/>
              </p:nvSpPr>
              <p:spPr>
                <a:xfrm>
                  <a:off x="4556208" y="-1931400"/>
                  <a:ext cx="266700" cy="133350"/>
                </a:xfrm>
                <a:custGeom>
                  <a:avLst/>
                  <a:gdLst>
                    <a:gd name="connsiteX0" fmla="*/ 133350 w 266700"/>
                    <a:gd name="connsiteY0" fmla="*/ 0 h 133350"/>
                    <a:gd name="connsiteX1" fmla="*/ 0 w 266700"/>
                    <a:gd name="connsiteY1" fmla="*/ 0 h 133350"/>
                    <a:gd name="connsiteX2" fmla="*/ 0 w 266700"/>
                    <a:gd name="connsiteY2" fmla="*/ 133350 h 133350"/>
                    <a:gd name="connsiteX3" fmla="*/ 133350 w 266700"/>
                    <a:gd name="connsiteY3" fmla="*/ 133350 h 133350"/>
                    <a:gd name="connsiteX4" fmla="*/ 266700 w 266700"/>
                    <a:gd name="connsiteY4" fmla="*/ 133350 h 133350"/>
                    <a:gd name="connsiteX5" fmla="*/ 266700 w 266700"/>
                    <a:gd name="connsiteY5" fmla="*/ 0 h 133350"/>
                    <a:gd name="connsiteX6" fmla="*/ 133350 w 266700"/>
                    <a:gd name="connsiteY6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133350" y="0"/>
                      </a:move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" name="Free-form: Shape 1119">
                  <a:extLst>
                    <a:ext uri="{FF2B5EF4-FFF2-40B4-BE49-F238E27FC236}">
                      <a16:creationId xmlns:a16="http://schemas.microsoft.com/office/drawing/2014/main" id="{578FA143-DF0B-2999-009D-46089DC35109}"/>
                    </a:ext>
                  </a:extLst>
                </p:cNvPr>
                <p:cNvSpPr/>
                <p:nvPr/>
              </p:nvSpPr>
              <p:spPr>
                <a:xfrm>
                  <a:off x="4689558" y="-11313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" name="Free-form: Shape 1120">
                  <a:extLst>
                    <a:ext uri="{FF2B5EF4-FFF2-40B4-BE49-F238E27FC236}">
                      <a16:creationId xmlns:a16="http://schemas.microsoft.com/office/drawing/2014/main" id="{7ED86107-63C3-FAFB-6861-50F32C99280B}"/>
                    </a:ext>
                  </a:extLst>
                </p:cNvPr>
                <p:cNvSpPr/>
                <p:nvPr/>
              </p:nvSpPr>
              <p:spPr>
                <a:xfrm>
                  <a:off x="388945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" name="Free-form: Shape 1121">
                  <a:extLst>
                    <a:ext uri="{FF2B5EF4-FFF2-40B4-BE49-F238E27FC236}">
                      <a16:creationId xmlns:a16="http://schemas.microsoft.com/office/drawing/2014/main" id="{68FBACA7-9ABB-0FF4-0465-CE9FB0A17994}"/>
                    </a:ext>
                  </a:extLst>
                </p:cNvPr>
                <p:cNvSpPr/>
                <p:nvPr/>
              </p:nvSpPr>
              <p:spPr>
                <a:xfrm>
                  <a:off x="4022808" y="-597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" name="Free-form: Shape 1122">
                  <a:extLst>
                    <a:ext uri="{FF2B5EF4-FFF2-40B4-BE49-F238E27FC236}">
                      <a16:creationId xmlns:a16="http://schemas.microsoft.com/office/drawing/2014/main" id="{53CB4CE9-9FFD-B0C7-F65D-B71F0739349F}"/>
                    </a:ext>
                  </a:extLst>
                </p:cNvPr>
                <p:cNvSpPr/>
                <p:nvPr/>
              </p:nvSpPr>
              <p:spPr>
                <a:xfrm>
                  <a:off x="3889458" y="-4645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" name="Free-form: Shape 1123">
                  <a:extLst>
                    <a:ext uri="{FF2B5EF4-FFF2-40B4-BE49-F238E27FC236}">
                      <a16:creationId xmlns:a16="http://schemas.microsoft.com/office/drawing/2014/main" id="{B2640848-19FB-DC3F-EFA2-EE25E0B3F57F}"/>
                    </a:ext>
                  </a:extLst>
                </p:cNvPr>
                <p:cNvSpPr/>
                <p:nvPr/>
              </p:nvSpPr>
              <p:spPr>
                <a:xfrm>
                  <a:off x="3889458" y="-7312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" name="Free-form: Shape 1124">
                  <a:extLst>
                    <a:ext uri="{FF2B5EF4-FFF2-40B4-BE49-F238E27FC236}">
                      <a16:creationId xmlns:a16="http://schemas.microsoft.com/office/drawing/2014/main" id="{75E1ED4F-9068-6166-D3EE-4B747D4D9A5B}"/>
                    </a:ext>
                  </a:extLst>
                </p:cNvPr>
                <p:cNvSpPr/>
                <p:nvPr/>
              </p:nvSpPr>
              <p:spPr>
                <a:xfrm>
                  <a:off x="4156158" y="-331200"/>
                  <a:ext cx="400050" cy="266700"/>
                </a:xfrm>
                <a:custGeom>
                  <a:avLst/>
                  <a:gdLst>
                    <a:gd name="connsiteX0" fmla="*/ 266700 w 400050"/>
                    <a:gd name="connsiteY0" fmla="*/ 133350 h 266700"/>
                    <a:gd name="connsiteX1" fmla="*/ 266700 w 400050"/>
                    <a:gd name="connsiteY1" fmla="*/ 0 h 266700"/>
                    <a:gd name="connsiteX2" fmla="*/ 133350 w 400050"/>
                    <a:gd name="connsiteY2" fmla="*/ 0 h 266700"/>
                    <a:gd name="connsiteX3" fmla="*/ 0 w 400050"/>
                    <a:gd name="connsiteY3" fmla="*/ 0 h 266700"/>
                    <a:gd name="connsiteX4" fmla="*/ 0 w 400050"/>
                    <a:gd name="connsiteY4" fmla="*/ 133350 h 266700"/>
                    <a:gd name="connsiteX5" fmla="*/ 133350 w 400050"/>
                    <a:gd name="connsiteY5" fmla="*/ 133350 h 266700"/>
                    <a:gd name="connsiteX6" fmla="*/ 133350 w 400050"/>
                    <a:gd name="connsiteY6" fmla="*/ 266700 h 266700"/>
                    <a:gd name="connsiteX7" fmla="*/ 266700 w 400050"/>
                    <a:gd name="connsiteY7" fmla="*/ 266700 h 266700"/>
                    <a:gd name="connsiteX8" fmla="*/ 400050 w 400050"/>
                    <a:gd name="connsiteY8" fmla="*/ 266700 h 266700"/>
                    <a:gd name="connsiteX9" fmla="*/ 400050 w 400050"/>
                    <a:gd name="connsiteY9" fmla="*/ 133350 h 266700"/>
                    <a:gd name="connsiteX10" fmla="*/ 266700 w 400050"/>
                    <a:gd name="connsiteY10" fmla="*/ 13335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0050" h="266700">
                      <a:moveTo>
                        <a:pt x="266700" y="133350"/>
                      </a:move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400050" y="266700"/>
                      </a:lnTo>
                      <a:lnTo>
                        <a:pt x="400050" y="133350"/>
                      </a:lnTo>
                      <a:lnTo>
                        <a:pt x="26670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" name="Free-form: Shape 1125">
                  <a:extLst>
                    <a:ext uri="{FF2B5EF4-FFF2-40B4-BE49-F238E27FC236}">
                      <a16:creationId xmlns:a16="http://schemas.microsoft.com/office/drawing/2014/main" id="{0A0451D6-E4C1-9E9E-04B2-80302B1E7D41}"/>
                    </a:ext>
                  </a:extLst>
                </p:cNvPr>
                <p:cNvSpPr/>
                <p:nvPr/>
              </p:nvSpPr>
              <p:spPr>
                <a:xfrm>
                  <a:off x="3889458" y="-15313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" name="Free-form: Shape 1126">
                  <a:extLst>
                    <a:ext uri="{FF2B5EF4-FFF2-40B4-BE49-F238E27FC236}">
                      <a16:creationId xmlns:a16="http://schemas.microsoft.com/office/drawing/2014/main" id="{4D1B9B6D-AABF-AAFD-688C-8418C6A303C5}"/>
                    </a:ext>
                  </a:extLst>
                </p:cNvPr>
                <p:cNvSpPr/>
                <p:nvPr/>
              </p:nvSpPr>
              <p:spPr>
                <a:xfrm>
                  <a:off x="3889458" y="-12646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" name="Free-form: Shape 1127">
                  <a:extLst>
                    <a:ext uri="{FF2B5EF4-FFF2-40B4-BE49-F238E27FC236}">
                      <a16:creationId xmlns:a16="http://schemas.microsoft.com/office/drawing/2014/main" id="{C384E499-D3BA-53B2-0A65-955C5263418E}"/>
                    </a:ext>
                  </a:extLst>
                </p:cNvPr>
                <p:cNvSpPr/>
                <p:nvPr/>
              </p:nvSpPr>
              <p:spPr>
                <a:xfrm>
                  <a:off x="5489658" y="-17980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" name="Free-form: Shape 1128">
                  <a:extLst>
                    <a:ext uri="{FF2B5EF4-FFF2-40B4-BE49-F238E27FC236}">
                      <a16:creationId xmlns:a16="http://schemas.microsoft.com/office/drawing/2014/main" id="{AA9E7CCD-1F65-989B-A92A-4FBECBE6ED79}"/>
                    </a:ext>
                  </a:extLst>
                </p:cNvPr>
                <p:cNvSpPr/>
                <p:nvPr/>
              </p:nvSpPr>
              <p:spPr>
                <a:xfrm>
                  <a:off x="4956258" y="-19314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" name="Free-form: Shape 1129">
                  <a:extLst>
                    <a:ext uri="{FF2B5EF4-FFF2-40B4-BE49-F238E27FC236}">
                      <a16:creationId xmlns:a16="http://schemas.microsoft.com/office/drawing/2014/main" id="{DB006F5A-AAAD-A299-0BA3-CE517E7C1588}"/>
                    </a:ext>
                  </a:extLst>
                </p:cNvPr>
                <p:cNvSpPr/>
                <p:nvPr/>
              </p:nvSpPr>
              <p:spPr>
                <a:xfrm>
                  <a:off x="4556208" y="-2731500"/>
                  <a:ext cx="1466850" cy="933450"/>
                </a:xfrm>
                <a:custGeom>
                  <a:avLst/>
                  <a:gdLst>
                    <a:gd name="connsiteX0" fmla="*/ 400050 w 1466850"/>
                    <a:gd name="connsiteY0" fmla="*/ 666750 h 933450"/>
                    <a:gd name="connsiteX1" fmla="*/ 533400 w 1466850"/>
                    <a:gd name="connsiteY1" fmla="*/ 666750 h 933450"/>
                    <a:gd name="connsiteX2" fmla="*/ 666750 w 1466850"/>
                    <a:gd name="connsiteY2" fmla="*/ 666750 h 933450"/>
                    <a:gd name="connsiteX3" fmla="*/ 666750 w 1466850"/>
                    <a:gd name="connsiteY3" fmla="*/ 800100 h 933450"/>
                    <a:gd name="connsiteX4" fmla="*/ 666750 w 1466850"/>
                    <a:gd name="connsiteY4" fmla="*/ 933450 h 933450"/>
                    <a:gd name="connsiteX5" fmla="*/ 800100 w 1466850"/>
                    <a:gd name="connsiteY5" fmla="*/ 933450 h 933450"/>
                    <a:gd name="connsiteX6" fmla="*/ 800100 w 1466850"/>
                    <a:gd name="connsiteY6" fmla="*/ 800100 h 933450"/>
                    <a:gd name="connsiteX7" fmla="*/ 800100 w 1466850"/>
                    <a:gd name="connsiteY7" fmla="*/ 666750 h 933450"/>
                    <a:gd name="connsiteX8" fmla="*/ 933450 w 1466850"/>
                    <a:gd name="connsiteY8" fmla="*/ 666750 h 933450"/>
                    <a:gd name="connsiteX9" fmla="*/ 1066800 w 1466850"/>
                    <a:gd name="connsiteY9" fmla="*/ 666750 h 933450"/>
                    <a:gd name="connsiteX10" fmla="*/ 1200150 w 1466850"/>
                    <a:gd name="connsiteY10" fmla="*/ 666750 h 933450"/>
                    <a:gd name="connsiteX11" fmla="*/ 1333500 w 1466850"/>
                    <a:gd name="connsiteY11" fmla="*/ 666750 h 933450"/>
                    <a:gd name="connsiteX12" fmla="*/ 1333500 w 1466850"/>
                    <a:gd name="connsiteY12" fmla="*/ 533400 h 933450"/>
                    <a:gd name="connsiteX13" fmla="*/ 1466850 w 1466850"/>
                    <a:gd name="connsiteY13" fmla="*/ 533400 h 933450"/>
                    <a:gd name="connsiteX14" fmla="*/ 1466850 w 1466850"/>
                    <a:gd name="connsiteY14" fmla="*/ 400050 h 933450"/>
                    <a:gd name="connsiteX15" fmla="*/ 1333500 w 1466850"/>
                    <a:gd name="connsiteY15" fmla="*/ 400050 h 933450"/>
                    <a:gd name="connsiteX16" fmla="*/ 1333500 w 1466850"/>
                    <a:gd name="connsiteY16" fmla="*/ 266700 h 933450"/>
                    <a:gd name="connsiteX17" fmla="*/ 1200150 w 1466850"/>
                    <a:gd name="connsiteY17" fmla="*/ 266700 h 933450"/>
                    <a:gd name="connsiteX18" fmla="*/ 1200150 w 1466850"/>
                    <a:gd name="connsiteY18" fmla="*/ 400050 h 933450"/>
                    <a:gd name="connsiteX19" fmla="*/ 1066800 w 1466850"/>
                    <a:gd name="connsiteY19" fmla="*/ 400050 h 933450"/>
                    <a:gd name="connsiteX20" fmla="*/ 1066800 w 1466850"/>
                    <a:gd name="connsiteY20" fmla="*/ 266700 h 933450"/>
                    <a:gd name="connsiteX21" fmla="*/ 1066800 w 1466850"/>
                    <a:gd name="connsiteY21" fmla="*/ 133350 h 933450"/>
                    <a:gd name="connsiteX22" fmla="*/ 1066800 w 1466850"/>
                    <a:gd name="connsiteY22" fmla="*/ 0 h 933450"/>
                    <a:gd name="connsiteX23" fmla="*/ 933450 w 1466850"/>
                    <a:gd name="connsiteY23" fmla="*/ 0 h 933450"/>
                    <a:gd name="connsiteX24" fmla="*/ 800100 w 1466850"/>
                    <a:gd name="connsiteY24" fmla="*/ 0 h 933450"/>
                    <a:gd name="connsiteX25" fmla="*/ 666750 w 1466850"/>
                    <a:gd name="connsiteY25" fmla="*/ 0 h 933450"/>
                    <a:gd name="connsiteX26" fmla="*/ 666750 w 1466850"/>
                    <a:gd name="connsiteY26" fmla="*/ 133350 h 933450"/>
                    <a:gd name="connsiteX27" fmla="*/ 666750 w 1466850"/>
                    <a:gd name="connsiteY27" fmla="*/ 266700 h 933450"/>
                    <a:gd name="connsiteX28" fmla="*/ 666750 w 1466850"/>
                    <a:gd name="connsiteY28" fmla="*/ 400050 h 933450"/>
                    <a:gd name="connsiteX29" fmla="*/ 800100 w 1466850"/>
                    <a:gd name="connsiteY29" fmla="*/ 400050 h 933450"/>
                    <a:gd name="connsiteX30" fmla="*/ 800100 w 1466850"/>
                    <a:gd name="connsiteY30" fmla="*/ 266700 h 933450"/>
                    <a:gd name="connsiteX31" fmla="*/ 933450 w 1466850"/>
                    <a:gd name="connsiteY31" fmla="*/ 266700 h 933450"/>
                    <a:gd name="connsiteX32" fmla="*/ 933450 w 1466850"/>
                    <a:gd name="connsiteY32" fmla="*/ 400050 h 933450"/>
                    <a:gd name="connsiteX33" fmla="*/ 800100 w 1466850"/>
                    <a:gd name="connsiteY33" fmla="*/ 400050 h 933450"/>
                    <a:gd name="connsiteX34" fmla="*/ 800100 w 1466850"/>
                    <a:gd name="connsiteY34" fmla="*/ 533400 h 933450"/>
                    <a:gd name="connsiteX35" fmla="*/ 666750 w 1466850"/>
                    <a:gd name="connsiteY35" fmla="*/ 533400 h 933450"/>
                    <a:gd name="connsiteX36" fmla="*/ 533400 w 1466850"/>
                    <a:gd name="connsiteY36" fmla="*/ 533400 h 933450"/>
                    <a:gd name="connsiteX37" fmla="*/ 533400 w 1466850"/>
                    <a:gd name="connsiteY37" fmla="*/ 400050 h 933450"/>
                    <a:gd name="connsiteX38" fmla="*/ 533400 w 1466850"/>
                    <a:gd name="connsiteY38" fmla="*/ 266700 h 933450"/>
                    <a:gd name="connsiteX39" fmla="*/ 533400 w 1466850"/>
                    <a:gd name="connsiteY39" fmla="*/ 133350 h 933450"/>
                    <a:gd name="connsiteX40" fmla="*/ 400050 w 1466850"/>
                    <a:gd name="connsiteY40" fmla="*/ 133350 h 933450"/>
                    <a:gd name="connsiteX41" fmla="*/ 400050 w 1466850"/>
                    <a:gd name="connsiteY41" fmla="*/ 266700 h 933450"/>
                    <a:gd name="connsiteX42" fmla="*/ 400050 w 1466850"/>
                    <a:gd name="connsiteY42" fmla="*/ 400050 h 933450"/>
                    <a:gd name="connsiteX43" fmla="*/ 400050 w 1466850"/>
                    <a:gd name="connsiteY43" fmla="*/ 533400 h 933450"/>
                    <a:gd name="connsiteX44" fmla="*/ 266700 w 1466850"/>
                    <a:gd name="connsiteY44" fmla="*/ 533400 h 933450"/>
                    <a:gd name="connsiteX45" fmla="*/ 133350 w 1466850"/>
                    <a:gd name="connsiteY45" fmla="*/ 533400 h 933450"/>
                    <a:gd name="connsiteX46" fmla="*/ 0 w 1466850"/>
                    <a:gd name="connsiteY46" fmla="*/ 533400 h 933450"/>
                    <a:gd name="connsiteX47" fmla="*/ 0 w 1466850"/>
                    <a:gd name="connsiteY47" fmla="*/ 666750 h 933450"/>
                    <a:gd name="connsiteX48" fmla="*/ 133350 w 1466850"/>
                    <a:gd name="connsiteY48" fmla="*/ 666750 h 933450"/>
                    <a:gd name="connsiteX49" fmla="*/ 266700 w 1466850"/>
                    <a:gd name="connsiteY49" fmla="*/ 666750 h 933450"/>
                    <a:gd name="connsiteX50" fmla="*/ 266700 w 1466850"/>
                    <a:gd name="connsiteY50" fmla="*/ 800100 h 933450"/>
                    <a:gd name="connsiteX51" fmla="*/ 400050 w 1466850"/>
                    <a:gd name="connsiteY51" fmla="*/ 800100 h 933450"/>
                    <a:gd name="connsiteX52" fmla="*/ 400050 w 1466850"/>
                    <a:gd name="connsiteY52" fmla="*/ 666750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66850" h="933450">
                      <a:moveTo>
                        <a:pt x="400050" y="666750"/>
                      </a:moveTo>
                      <a:lnTo>
                        <a:pt x="533400" y="666750"/>
                      </a:lnTo>
                      <a:lnTo>
                        <a:pt x="666750" y="666750"/>
                      </a:lnTo>
                      <a:lnTo>
                        <a:pt x="666750" y="800100"/>
                      </a:lnTo>
                      <a:lnTo>
                        <a:pt x="666750" y="933450"/>
                      </a:lnTo>
                      <a:lnTo>
                        <a:pt x="800100" y="933450"/>
                      </a:lnTo>
                      <a:lnTo>
                        <a:pt x="800100" y="800100"/>
                      </a:lnTo>
                      <a:lnTo>
                        <a:pt x="800100" y="666750"/>
                      </a:lnTo>
                      <a:lnTo>
                        <a:pt x="933450" y="666750"/>
                      </a:lnTo>
                      <a:lnTo>
                        <a:pt x="1066800" y="666750"/>
                      </a:lnTo>
                      <a:lnTo>
                        <a:pt x="1200150" y="666750"/>
                      </a:lnTo>
                      <a:lnTo>
                        <a:pt x="1333500" y="666750"/>
                      </a:lnTo>
                      <a:lnTo>
                        <a:pt x="1333500" y="533400"/>
                      </a:lnTo>
                      <a:lnTo>
                        <a:pt x="1466850" y="533400"/>
                      </a:lnTo>
                      <a:lnTo>
                        <a:pt x="1466850" y="400050"/>
                      </a:lnTo>
                      <a:lnTo>
                        <a:pt x="1333500" y="400050"/>
                      </a:lnTo>
                      <a:lnTo>
                        <a:pt x="1333500" y="266700"/>
                      </a:lnTo>
                      <a:lnTo>
                        <a:pt x="1200150" y="266700"/>
                      </a:lnTo>
                      <a:lnTo>
                        <a:pt x="1200150" y="400050"/>
                      </a:lnTo>
                      <a:lnTo>
                        <a:pt x="1066800" y="400050"/>
                      </a:lnTo>
                      <a:lnTo>
                        <a:pt x="1066800" y="266700"/>
                      </a:lnTo>
                      <a:lnTo>
                        <a:pt x="1066800" y="133350"/>
                      </a:lnTo>
                      <a:lnTo>
                        <a:pt x="1066800" y="0"/>
                      </a:lnTo>
                      <a:lnTo>
                        <a:pt x="933450" y="0"/>
                      </a:lnTo>
                      <a:lnTo>
                        <a:pt x="800100" y="0"/>
                      </a:lnTo>
                      <a:lnTo>
                        <a:pt x="666750" y="0"/>
                      </a:lnTo>
                      <a:lnTo>
                        <a:pt x="666750" y="133350"/>
                      </a:lnTo>
                      <a:lnTo>
                        <a:pt x="666750" y="266700"/>
                      </a:lnTo>
                      <a:lnTo>
                        <a:pt x="666750" y="400050"/>
                      </a:lnTo>
                      <a:lnTo>
                        <a:pt x="800100" y="400050"/>
                      </a:lnTo>
                      <a:lnTo>
                        <a:pt x="800100" y="266700"/>
                      </a:lnTo>
                      <a:lnTo>
                        <a:pt x="933450" y="266700"/>
                      </a:lnTo>
                      <a:lnTo>
                        <a:pt x="933450" y="400050"/>
                      </a:lnTo>
                      <a:lnTo>
                        <a:pt x="800100" y="400050"/>
                      </a:lnTo>
                      <a:lnTo>
                        <a:pt x="800100" y="533400"/>
                      </a:lnTo>
                      <a:lnTo>
                        <a:pt x="666750" y="533400"/>
                      </a:lnTo>
                      <a:lnTo>
                        <a:pt x="533400" y="533400"/>
                      </a:lnTo>
                      <a:lnTo>
                        <a:pt x="533400" y="400050"/>
                      </a:lnTo>
                      <a:lnTo>
                        <a:pt x="533400" y="266700"/>
                      </a:lnTo>
                      <a:lnTo>
                        <a:pt x="533400" y="133350"/>
                      </a:lnTo>
                      <a:lnTo>
                        <a:pt x="400050" y="133350"/>
                      </a:lnTo>
                      <a:lnTo>
                        <a:pt x="400050" y="266700"/>
                      </a:lnTo>
                      <a:lnTo>
                        <a:pt x="400050" y="400050"/>
                      </a:lnTo>
                      <a:lnTo>
                        <a:pt x="400050" y="533400"/>
                      </a:lnTo>
                      <a:lnTo>
                        <a:pt x="266700" y="533400"/>
                      </a:lnTo>
                      <a:lnTo>
                        <a:pt x="133350" y="533400"/>
                      </a:lnTo>
                      <a:lnTo>
                        <a:pt x="0" y="533400"/>
                      </a:lnTo>
                      <a:lnTo>
                        <a:pt x="0" y="666750"/>
                      </a:lnTo>
                      <a:lnTo>
                        <a:pt x="133350" y="666750"/>
                      </a:lnTo>
                      <a:lnTo>
                        <a:pt x="266700" y="666750"/>
                      </a:lnTo>
                      <a:lnTo>
                        <a:pt x="266700" y="800100"/>
                      </a:lnTo>
                      <a:lnTo>
                        <a:pt x="400050" y="800100"/>
                      </a:lnTo>
                      <a:lnTo>
                        <a:pt x="400050" y="6667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" name="Free-form: Shape 1130">
                  <a:extLst>
                    <a:ext uri="{FF2B5EF4-FFF2-40B4-BE49-F238E27FC236}">
                      <a16:creationId xmlns:a16="http://schemas.microsoft.com/office/drawing/2014/main" id="{32D9DBBE-BEC8-FDD7-F6F4-EE1CAFAF6655}"/>
                    </a:ext>
                  </a:extLst>
                </p:cNvPr>
                <p:cNvSpPr/>
                <p:nvPr/>
              </p:nvSpPr>
              <p:spPr>
                <a:xfrm>
                  <a:off x="4689558" y="-1798050"/>
                  <a:ext cx="266700" cy="266700"/>
                </a:xfrm>
                <a:custGeom>
                  <a:avLst/>
                  <a:gdLst>
                    <a:gd name="connsiteX0" fmla="*/ 266700 w 266700"/>
                    <a:gd name="connsiteY0" fmla="*/ 0 h 266700"/>
                    <a:gd name="connsiteX1" fmla="*/ 133350 w 266700"/>
                    <a:gd name="connsiteY1" fmla="*/ 0 h 266700"/>
                    <a:gd name="connsiteX2" fmla="*/ 133350 w 266700"/>
                    <a:gd name="connsiteY2" fmla="*/ 133350 h 266700"/>
                    <a:gd name="connsiteX3" fmla="*/ 0 w 266700"/>
                    <a:gd name="connsiteY3" fmla="*/ 133350 h 266700"/>
                    <a:gd name="connsiteX4" fmla="*/ 0 w 266700"/>
                    <a:gd name="connsiteY4" fmla="*/ 266700 h 266700"/>
                    <a:gd name="connsiteX5" fmla="*/ 133350 w 266700"/>
                    <a:gd name="connsiteY5" fmla="*/ 266700 h 266700"/>
                    <a:gd name="connsiteX6" fmla="*/ 266700 w 266700"/>
                    <a:gd name="connsiteY6" fmla="*/ 266700 h 266700"/>
                    <a:gd name="connsiteX7" fmla="*/ 266700 w 266700"/>
                    <a:gd name="connsiteY7" fmla="*/ 133350 h 266700"/>
                    <a:gd name="connsiteX8" fmla="*/ 266700 w 266700"/>
                    <a:gd name="connsiteY8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700" h="266700">
                      <a:moveTo>
                        <a:pt x="26670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" name="Free-form: Shape 1131">
                  <a:extLst>
                    <a:ext uri="{FF2B5EF4-FFF2-40B4-BE49-F238E27FC236}">
                      <a16:creationId xmlns:a16="http://schemas.microsoft.com/office/drawing/2014/main" id="{556EA2DD-A2EC-F87C-AB09-4FD3F96125C4}"/>
                    </a:ext>
                  </a:extLst>
                </p:cNvPr>
                <p:cNvSpPr/>
                <p:nvPr/>
              </p:nvSpPr>
              <p:spPr>
                <a:xfrm>
                  <a:off x="5089608" y="-1664700"/>
                  <a:ext cx="400050" cy="666750"/>
                </a:xfrm>
                <a:custGeom>
                  <a:avLst/>
                  <a:gdLst>
                    <a:gd name="connsiteX0" fmla="*/ 133350 w 400050"/>
                    <a:gd name="connsiteY0" fmla="*/ 666750 h 666750"/>
                    <a:gd name="connsiteX1" fmla="*/ 266700 w 400050"/>
                    <a:gd name="connsiteY1" fmla="*/ 666750 h 666750"/>
                    <a:gd name="connsiteX2" fmla="*/ 266700 w 400050"/>
                    <a:gd name="connsiteY2" fmla="*/ 533400 h 666750"/>
                    <a:gd name="connsiteX3" fmla="*/ 266700 w 400050"/>
                    <a:gd name="connsiteY3" fmla="*/ 400050 h 666750"/>
                    <a:gd name="connsiteX4" fmla="*/ 400050 w 400050"/>
                    <a:gd name="connsiteY4" fmla="*/ 400050 h 666750"/>
                    <a:gd name="connsiteX5" fmla="*/ 400050 w 400050"/>
                    <a:gd name="connsiteY5" fmla="*/ 266700 h 666750"/>
                    <a:gd name="connsiteX6" fmla="*/ 266700 w 400050"/>
                    <a:gd name="connsiteY6" fmla="*/ 266700 h 666750"/>
                    <a:gd name="connsiteX7" fmla="*/ 266700 w 400050"/>
                    <a:gd name="connsiteY7" fmla="*/ 133350 h 666750"/>
                    <a:gd name="connsiteX8" fmla="*/ 266700 w 400050"/>
                    <a:gd name="connsiteY8" fmla="*/ 0 h 666750"/>
                    <a:gd name="connsiteX9" fmla="*/ 133350 w 400050"/>
                    <a:gd name="connsiteY9" fmla="*/ 0 h 666750"/>
                    <a:gd name="connsiteX10" fmla="*/ 0 w 400050"/>
                    <a:gd name="connsiteY10" fmla="*/ 0 h 666750"/>
                    <a:gd name="connsiteX11" fmla="*/ 0 w 400050"/>
                    <a:gd name="connsiteY11" fmla="*/ 133350 h 666750"/>
                    <a:gd name="connsiteX12" fmla="*/ 133350 w 400050"/>
                    <a:gd name="connsiteY12" fmla="*/ 133350 h 666750"/>
                    <a:gd name="connsiteX13" fmla="*/ 133350 w 400050"/>
                    <a:gd name="connsiteY13" fmla="*/ 266700 h 666750"/>
                    <a:gd name="connsiteX14" fmla="*/ 133350 w 400050"/>
                    <a:gd name="connsiteY14" fmla="*/ 400050 h 666750"/>
                    <a:gd name="connsiteX15" fmla="*/ 0 w 400050"/>
                    <a:gd name="connsiteY15" fmla="*/ 400050 h 666750"/>
                    <a:gd name="connsiteX16" fmla="*/ 0 w 400050"/>
                    <a:gd name="connsiteY16" fmla="*/ 533400 h 666750"/>
                    <a:gd name="connsiteX17" fmla="*/ 133350 w 400050"/>
                    <a:gd name="connsiteY17" fmla="*/ 533400 h 666750"/>
                    <a:gd name="connsiteX18" fmla="*/ 133350 w 400050"/>
                    <a:gd name="connsiteY18" fmla="*/ 66675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00050" h="666750">
                      <a:moveTo>
                        <a:pt x="133350" y="666750"/>
                      </a:moveTo>
                      <a:lnTo>
                        <a:pt x="266700" y="666750"/>
                      </a:lnTo>
                      <a:lnTo>
                        <a:pt x="266700" y="53340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0" y="400050"/>
                      </a:lnTo>
                      <a:lnTo>
                        <a:pt x="0" y="533400"/>
                      </a:lnTo>
                      <a:lnTo>
                        <a:pt x="133350" y="533400"/>
                      </a:lnTo>
                      <a:lnTo>
                        <a:pt x="133350" y="6667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" name="Free-form: Shape 1132">
                  <a:extLst>
                    <a:ext uri="{FF2B5EF4-FFF2-40B4-BE49-F238E27FC236}">
                      <a16:creationId xmlns:a16="http://schemas.microsoft.com/office/drawing/2014/main" id="{9B979F01-90F5-3672-2581-EE155BE9C2B8}"/>
                    </a:ext>
                  </a:extLst>
                </p:cNvPr>
                <p:cNvSpPr/>
                <p:nvPr/>
              </p:nvSpPr>
              <p:spPr>
                <a:xfrm>
                  <a:off x="4956258" y="-1531350"/>
                  <a:ext cx="133350" cy="266700"/>
                </a:xfrm>
                <a:custGeom>
                  <a:avLst/>
                  <a:gdLst>
                    <a:gd name="connsiteX0" fmla="*/ 133350 w 133350"/>
                    <a:gd name="connsiteY0" fmla="*/ 0 h 266700"/>
                    <a:gd name="connsiteX1" fmla="*/ 0 w 133350"/>
                    <a:gd name="connsiteY1" fmla="*/ 0 h 266700"/>
                    <a:gd name="connsiteX2" fmla="*/ 0 w 133350"/>
                    <a:gd name="connsiteY2" fmla="*/ 133350 h 266700"/>
                    <a:gd name="connsiteX3" fmla="*/ 0 w 133350"/>
                    <a:gd name="connsiteY3" fmla="*/ 266700 h 266700"/>
                    <a:gd name="connsiteX4" fmla="*/ 133350 w 133350"/>
                    <a:gd name="connsiteY4" fmla="*/ 266700 h 266700"/>
                    <a:gd name="connsiteX5" fmla="*/ 133350 w 133350"/>
                    <a:gd name="connsiteY5" fmla="*/ 133350 h 266700"/>
                    <a:gd name="connsiteX6" fmla="*/ 133350 w 133350"/>
                    <a:gd name="connsiteY6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266700">
                      <a:moveTo>
                        <a:pt x="133350" y="0"/>
                      </a:move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" name="Free-form: Shape 1133">
                  <a:extLst>
                    <a:ext uri="{FF2B5EF4-FFF2-40B4-BE49-F238E27FC236}">
                      <a16:creationId xmlns:a16="http://schemas.microsoft.com/office/drawing/2014/main" id="{F0FEC61D-5B41-7596-0BD5-4B3F29620171}"/>
                    </a:ext>
                  </a:extLst>
                </p:cNvPr>
                <p:cNvSpPr/>
                <p:nvPr/>
              </p:nvSpPr>
              <p:spPr>
                <a:xfrm>
                  <a:off x="4956258" y="-11313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" name="Free-form: Shape 1134">
                  <a:extLst>
                    <a:ext uri="{FF2B5EF4-FFF2-40B4-BE49-F238E27FC236}">
                      <a16:creationId xmlns:a16="http://schemas.microsoft.com/office/drawing/2014/main" id="{790D5434-FB72-DA23-AC62-B8B1E34C5827}"/>
                    </a:ext>
                  </a:extLst>
                </p:cNvPr>
                <p:cNvSpPr/>
                <p:nvPr/>
              </p:nvSpPr>
              <p:spPr>
                <a:xfrm>
                  <a:off x="4956258" y="-2998200"/>
                  <a:ext cx="266700" cy="266700"/>
                </a:xfrm>
                <a:custGeom>
                  <a:avLst/>
                  <a:gdLst>
                    <a:gd name="connsiteX0" fmla="*/ 266700 w 266700"/>
                    <a:gd name="connsiteY0" fmla="*/ 0 h 266700"/>
                    <a:gd name="connsiteX1" fmla="*/ 133350 w 266700"/>
                    <a:gd name="connsiteY1" fmla="*/ 0 h 266700"/>
                    <a:gd name="connsiteX2" fmla="*/ 133350 w 266700"/>
                    <a:gd name="connsiteY2" fmla="*/ 133350 h 266700"/>
                    <a:gd name="connsiteX3" fmla="*/ 0 w 266700"/>
                    <a:gd name="connsiteY3" fmla="*/ 133350 h 266700"/>
                    <a:gd name="connsiteX4" fmla="*/ 0 w 266700"/>
                    <a:gd name="connsiteY4" fmla="*/ 266700 h 266700"/>
                    <a:gd name="connsiteX5" fmla="*/ 133350 w 266700"/>
                    <a:gd name="connsiteY5" fmla="*/ 266700 h 266700"/>
                    <a:gd name="connsiteX6" fmla="*/ 266700 w 266700"/>
                    <a:gd name="connsiteY6" fmla="*/ 266700 h 266700"/>
                    <a:gd name="connsiteX7" fmla="*/ 266700 w 266700"/>
                    <a:gd name="connsiteY7" fmla="*/ 133350 h 266700"/>
                    <a:gd name="connsiteX8" fmla="*/ 266700 w 266700"/>
                    <a:gd name="connsiteY8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700" h="266700">
                      <a:moveTo>
                        <a:pt x="26670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" name="Free-form: Shape 1135">
                  <a:extLst>
                    <a:ext uri="{FF2B5EF4-FFF2-40B4-BE49-F238E27FC236}">
                      <a16:creationId xmlns:a16="http://schemas.microsoft.com/office/drawing/2014/main" id="{312896BF-AC82-AA96-3D67-F7358983C4ED}"/>
                    </a:ext>
                  </a:extLst>
                </p:cNvPr>
                <p:cNvSpPr/>
                <p:nvPr/>
              </p:nvSpPr>
              <p:spPr>
                <a:xfrm>
                  <a:off x="5222958" y="-3131550"/>
                  <a:ext cx="400050" cy="133350"/>
                </a:xfrm>
                <a:custGeom>
                  <a:avLst/>
                  <a:gdLst>
                    <a:gd name="connsiteX0" fmla="*/ 133350 w 400050"/>
                    <a:gd name="connsiteY0" fmla="*/ 133350 h 133350"/>
                    <a:gd name="connsiteX1" fmla="*/ 266700 w 400050"/>
                    <a:gd name="connsiteY1" fmla="*/ 133350 h 133350"/>
                    <a:gd name="connsiteX2" fmla="*/ 400050 w 400050"/>
                    <a:gd name="connsiteY2" fmla="*/ 133350 h 133350"/>
                    <a:gd name="connsiteX3" fmla="*/ 400050 w 400050"/>
                    <a:gd name="connsiteY3" fmla="*/ 0 h 133350"/>
                    <a:gd name="connsiteX4" fmla="*/ 266700 w 400050"/>
                    <a:gd name="connsiteY4" fmla="*/ 0 h 133350"/>
                    <a:gd name="connsiteX5" fmla="*/ 133350 w 400050"/>
                    <a:gd name="connsiteY5" fmla="*/ 0 h 133350"/>
                    <a:gd name="connsiteX6" fmla="*/ 0 w 400050"/>
                    <a:gd name="connsiteY6" fmla="*/ 0 h 133350"/>
                    <a:gd name="connsiteX7" fmla="*/ 0 w 400050"/>
                    <a:gd name="connsiteY7" fmla="*/ 133350 h 133350"/>
                    <a:gd name="connsiteX8" fmla="*/ 133350 w 400050"/>
                    <a:gd name="connsiteY8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0050" h="133350">
                      <a:moveTo>
                        <a:pt x="133350" y="133350"/>
                      </a:moveTo>
                      <a:lnTo>
                        <a:pt x="266700" y="133350"/>
                      </a:lnTo>
                      <a:lnTo>
                        <a:pt x="400050" y="13335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" name="Free-form: Shape 1136">
                  <a:extLst>
                    <a:ext uri="{FF2B5EF4-FFF2-40B4-BE49-F238E27FC236}">
                      <a16:creationId xmlns:a16="http://schemas.microsoft.com/office/drawing/2014/main" id="{BA22B057-4CDD-795A-C4B0-C25EEC29F6B8}"/>
                    </a:ext>
                  </a:extLst>
                </p:cNvPr>
                <p:cNvSpPr/>
                <p:nvPr/>
              </p:nvSpPr>
              <p:spPr>
                <a:xfrm>
                  <a:off x="6956508" y="-23314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" name="Free-form: Shape 1137">
                  <a:extLst>
                    <a:ext uri="{FF2B5EF4-FFF2-40B4-BE49-F238E27FC236}">
                      <a16:creationId xmlns:a16="http://schemas.microsoft.com/office/drawing/2014/main" id="{3E4A154D-BBB6-ECD1-E631-F113A9FE8D5F}"/>
                    </a:ext>
                  </a:extLst>
                </p:cNvPr>
                <p:cNvSpPr/>
                <p:nvPr/>
              </p:nvSpPr>
              <p:spPr>
                <a:xfrm>
                  <a:off x="6289758" y="-1931400"/>
                  <a:ext cx="533400" cy="933450"/>
                </a:xfrm>
                <a:custGeom>
                  <a:avLst/>
                  <a:gdLst>
                    <a:gd name="connsiteX0" fmla="*/ 133350 w 533400"/>
                    <a:gd name="connsiteY0" fmla="*/ 133350 h 933450"/>
                    <a:gd name="connsiteX1" fmla="*/ 133350 w 533400"/>
                    <a:gd name="connsiteY1" fmla="*/ 266700 h 933450"/>
                    <a:gd name="connsiteX2" fmla="*/ 0 w 533400"/>
                    <a:gd name="connsiteY2" fmla="*/ 266700 h 933450"/>
                    <a:gd name="connsiteX3" fmla="*/ 0 w 533400"/>
                    <a:gd name="connsiteY3" fmla="*/ 400050 h 933450"/>
                    <a:gd name="connsiteX4" fmla="*/ 0 w 533400"/>
                    <a:gd name="connsiteY4" fmla="*/ 533400 h 933450"/>
                    <a:gd name="connsiteX5" fmla="*/ 0 w 533400"/>
                    <a:gd name="connsiteY5" fmla="*/ 666750 h 933450"/>
                    <a:gd name="connsiteX6" fmla="*/ 0 w 533400"/>
                    <a:gd name="connsiteY6" fmla="*/ 800100 h 933450"/>
                    <a:gd name="connsiteX7" fmla="*/ 0 w 533400"/>
                    <a:gd name="connsiteY7" fmla="*/ 933450 h 933450"/>
                    <a:gd name="connsiteX8" fmla="*/ 133350 w 533400"/>
                    <a:gd name="connsiteY8" fmla="*/ 933450 h 933450"/>
                    <a:gd name="connsiteX9" fmla="*/ 133350 w 533400"/>
                    <a:gd name="connsiteY9" fmla="*/ 800100 h 933450"/>
                    <a:gd name="connsiteX10" fmla="*/ 133350 w 533400"/>
                    <a:gd name="connsiteY10" fmla="*/ 666750 h 933450"/>
                    <a:gd name="connsiteX11" fmla="*/ 266700 w 533400"/>
                    <a:gd name="connsiteY11" fmla="*/ 666750 h 933450"/>
                    <a:gd name="connsiteX12" fmla="*/ 266700 w 533400"/>
                    <a:gd name="connsiteY12" fmla="*/ 800100 h 933450"/>
                    <a:gd name="connsiteX13" fmla="*/ 400050 w 533400"/>
                    <a:gd name="connsiteY13" fmla="*/ 800100 h 933450"/>
                    <a:gd name="connsiteX14" fmla="*/ 400050 w 533400"/>
                    <a:gd name="connsiteY14" fmla="*/ 666750 h 933450"/>
                    <a:gd name="connsiteX15" fmla="*/ 533400 w 533400"/>
                    <a:gd name="connsiteY15" fmla="*/ 666750 h 933450"/>
                    <a:gd name="connsiteX16" fmla="*/ 533400 w 533400"/>
                    <a:gd name="connsiteY16" fmla="*/ 533400 h 933450"/>
                    <a:gd name="connsiteX17" fmla="*/ 400050 w 533400"/>
                    <a:gd name="connsiteY17" fmla="*/ 533400 h 933450"/>
                    <a:gd name="connsiteX18" fmla="*/ 400050 w 533400"/>
                    <a:gd name="connsiteY18" fmla="*/ 400050 h 933450"/>
                    <a:gd name="connsiteX19" fmla="*/ 266700 w 533400"/>
                    <a:gd name="connsiteY19" fmla="*/ 400050 h 933450"/>
                    <a:gd name="connsiteX20" fmla="*/ 266700 w 533400"/>
                    <a:gd name="connsiteY20" fmla="*/ 266700 h 933450"/>
                    <a:gd name="connsiteX21" fmla="*/ 400050 w 533400"/>
                    <a:gd name="connsiteY21" fmla="*/ 266700 h 933450"/>
                    <a:gd name="connsiteX22" fmla="*/ 400050 w 533400"/>
                    <a:gd name="connsiteY22" fmla="*/ 133350 h 933450"/>
                    <a:gd name="connsiteX23" fmla="*/ 266700 w 533400"/>
                    <a:gd name="connsiteY23" fmla="*/ 133350 h 933450"/>
                    <a:gd name="connsiteX24" fmla="*/ 266700 w 533400"/>
                    <a:gd name="connsiteY24" fmla="*/ 0 h 933450"/>
                    <a:gd name="connsiteX25" fmla="*/ 133350 w 533400"/>
                    <a:gd name="connsiteY25" fmla="*/ 0 h 933450"/>
                    <a:gd name="connsiteX26" fmla="*/ 0 w 533400"/>
                    <a:gd name="connsiteY26" fmla="*/ 0 h 933450"/>
                    <a:gd name="connsiteX27" fmla="*/ 0 w 533400"/>
                    <a:gd name="connsiteY27" fmla="*/ 133350 h 933450"/>
                    <a:gd name="connsiteX28" fmla="*/ 133350 w 533400"/>
                    <a:gd name="connsiteY28" fmla="*/ 133350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33400" h="933450">
                      <a:moveTo>
                        <a:pt x="133350" y="133350"/>
                      </a:moveTo>
                      <a:lnTo>
                        <a:pt x="133350" y="26670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0" y="533400"/>
                      </a:lnTo>
                      <a:lnTo>
                        <a:pt x="0" y="666750"/>
                      </a:lnTo>
                      <a:lnTo>
                        <a:pt x="0" y="800100"/>
                      </a:lnTo>
                      <a:lnTo>
                        <a:pt x="0" y="933450"/>
                      </a:lnTo>
                      <a:lnTo>
                        <a:pt x="133350" y="933450"/>
                      </a:lnTo>
                      <a:lnTo>
                        <a:pt x="133350" y="800100"/>
                      </a:lnTo>
                      <a:lnTo>
                        <a:pt x="133350" y="666750"/>
                      </a:lnTo>
                      <a:lnTo>
                        <a:pt x="266700" y="666750"/>
                      </a:lnTo>
                      <a:lnTo>
                        <a:pt x="266700" y="800100"/>
                      </a:lnTo>
                      <a:lnTo>
                        <a:pt x="400050" y="800100"/>
                      </a:lnTo>
                      <a:lnTo>
                        <a:pt x="400050" y="666750"/>
                      </a:lnTo>
                      <a:lnTo>
                        <a:pt x="533400" y="666750"/>
                      </a:lnTo>
                      <a:lnTo>
                        <a:pt x="533400" y="533400"/>
                      </a:lnTo>
                      <a:lnTo>
                        <a:pt x="400050" y="533400"/>
                      </a:lnTo>
                      <a:lnTo>
                        <a:pt x="400050" y="400050"/>
                      </a:lnTo>
                      <a:lnTo>
                        <a:pt x="266700" y="400050"/>
                      </a:lnTo>
                      <a:lnTo>
                        <a:pt x="266700" y="266700"/>
                      </a:lnTo>
                      <a:lnTo>
                        <a:pt x="400050" y="266700"/>
                      </a:lnTo>
                      <a:lnTo>
                        <a:pt x="400050" y="13335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" name="Free-form: Shape 1138">
                  <a:extLst>
                    <a:ext uri="{FF2B5EF4-FFF2-40B4-BE49-F238E27FC236}">
                      <a16:creationId xmlns:a16="http://schemas.microsoft.com/office/drawing/2014/main" id="{A17CADCC-011A-99C9-28F9-8380CB304080}"/>
                    </a:ext>
                  </a:extLst>
                </p:cNvPr>
                <p:cNvSpPr/>
                <p:nvPr/>
              </p:nvSpPr>
              <p:spPr>
                <a:xfrm>
                  <a:off x="5889708" y="-3131550"/>
                  <a:ext cx="1333500" cy="1333500"/>
                </a:xfrm>
                <a:custGeom>
                  <a:avLst/>
                  <a:gdLst>
                    <a:gd name="connsiteX0" fmla="*/ 400050 w 1333500"/>
                    <a:gd name="connsiteY0" fmla="*/ 133350 h 1333500"/>
                    <a:gd name="connsiteX1" fmla="*/ 533400 w 1333500"/>
                    <a:gd name="connsiteY1" fmla="*/ 133350 h 1333500"/>
                    <a:gd name="connsiteX2" fmla="*/ 666750 w 1333500"/>
                    <a:gd name="connsiteY2" fmla="*/ 133350 h 1333500"/>
                    <a:gd name="connsiteX3" fmla="*/ 666750 w 1333500"/>
                    <a:gd name="connsiteY3" fmla="*/ 266700 h 1333500"/>
                    <a:gd name="connsiteX4" fmla="*/ 666750 w 1333500"/>
                    <a:gd name="connsiteY4" fmla="*/ 400050 h 1333500"/>
                    <a:gd name="connsiteX5" fmla="*/ 533400 w 1333500"/>
                    <a:gd name="connsiteY5" fmla="*/ 400050 h 1333500"/>
                    <a:gd name="connsiteX6" fmla="*/ 533400 w 1333500"/>
                    <a:gd name="connsiteY6" fmla="*/ 266700 h 1333500"/>
                    <a:gd name="connsiteX7" fmla="*/ 400050 w 1333500"/>
                    <a:gd name="connsiteY7" fmla="*/ 266700 h 1333500"/>
                    <a:gd name="connsiteX8" fmla="*/ 266700 w 1333500"/>
                    <a:gd name="connsiteY8" fmla="*/ 266700 h 1333500"/>
                    <a:gd name="connsiteX9" fmla="*/ 133350 w 1333500"/>
                    <a:gd name="connsiteY9" fmla="*/ 266700 h 1333500"/>
                    <a:gd name="connsiteX10" fmla="*/ 133350 w 1333500"/>
                    <a:gd name="connsiteY10" fmla="*/ 400050 h 1333500"/>
                    <a:gd name="connsiteX11" fmla="*/ 266700 w 1333500"/>
                    <a:gd name="connsiteY11" fmla="*/ 400050 h 1333500"/>
                    <a:gd name="connsiteX12" fmla="*/ 400050 w 1333500"/>
                    <a:gd name="connsiteY12" fmla="*/ 400050 h 1333500"/>
                    <a:gd name="connsiteX13" fmla="*/ 400050 w 1333500"/>
                    <a:gd name="connsiteY13" fmla="*/ 533400 h 1333500"/>
                    <a:gd name="connsiteX14" fmla="*/ 533400 w 1333500"/>
                    <a:gd name="connsiteY14" fmla="*/ 533400 h 1333500"/>
                    <a:gd name="connsiteX15" fmla="*/ 666750 w 1333500"/>
                    <a:gd name="connsiteY15" fmla="*/ 533400 h 1333500"/>
                    <a:gd name="connsiteX16" fmla="*/ 666750 w 1333500"/>
                    <a:gd name="connsiteY16" fmla="*/ 666750 h 1333500"/>
                    <a:gd name="connsiteX17" fmla="*/ 666750 w 1333500"/>
                    <a:gd name="connsiteY17" fmla="*/ 800100 h 1333500"/>
                    <a:gd name="connsiteX18" fmla="*/ 533400 w 1333500"/>
                    <a:gd name="connsiteY18" fmla="*/ 800100 h 1333500"/>
                    <a:gd name="connsiteX19" fmla="*/ 533400 w 1333500"/>
                    <a:gd name="connsiteY19" fmla="*/ 666750 h 1333500"/>
                    <a:gd name="connsiteX20" fmla="*/ 400050 w 1333500"/>
                    <a:gd name="connsiteY20" fmla="*/ 666750 h 1333500"/>
                    <a:gd name="connsiteX21" fmla="*/ 400050 w 1333500"/>
                    <a:gd name="connsiteY21" fmla="*/ 800100 h 1333500"/>
                    <a:gd name="connsiteX22" fmla="*/ 266700 w 1333500"/>
                    <a:gd name="connsiteY22" fmla="*/ 800100 h 1333500"/>
                    <a:gd name="connsiteX23" fmla="*/ 266700 w 1333500"/>
                    <a:gd name="connsiteY23" fmla="*/ 933450 h 1333500"/>
                    <a:gd name="connsiteX24" fmla="*/ 266700 w 1333500"/>
                    <a:gd name="connsiteY24" fmla="*/ 1066800 h 1333500"/>
                    <a:gd name="connsiteX25" fmla="*/ 133350 w 1333500"/>
                    <a:gd name="connsiteY25" fmla="*/ 1066800 h 1333500"/>
                    <a:gd name="connsiteX26" fmla="*/ 0 w 1333500"/>
                    <a:gd name="connsiteY26" fmla="*/ 1066800 h 1333500"/>
                    <a:gd name="connsiteX27" fmla="*/ 0 w 1333500"/>
                    <a:gd name="connsiteY27" fmla="*/ 1200150 h 1333500"/>
                    <a:gd name="connsiteX28" fmla="*/ 133350 w 1333500"/>
                    <a:gd name="connsiteY28" fmla="*/ 1200150 h 1333500"/>
                    <a:gd name="connsiteX29" fmla="*/ 133350 w 1333500"/>
                    <a:gd name="connsiteY29" fmla="*/ 1333500 h 1333500"/>
                    <a:gd name="connsiteX30" fmla="*/ 266700 w 1333500"/>
                    <a:gd name="connsiteY30" fmla="*/ 1333500 h 1333500"/>
                    <a:gd name="connsiteX31" fmla="*/ 266700 w 1333500"/>
                    <a:gd name="connsiteY31" fmla="*/ 1200150 h 1333500"/>
                    <a:gd name="connsiteX32" fmla="*/ 400050 w 1333500"/>
                    <a:gd name="connsiteY32" fmla="*/ 1200150 h 1333500"/>
                    <a:gd name="connsiteX33" fmla="*/ 400050 w 1333500"/>
                    <a:gd name="connsiteY33" fmla="*/ 1066800 h 1333500"/>
                    <a:gd name="connsiteX34" fmla="*/ 533400 w 1333500"/>
                    <a:gd name="connsiteY34" fmla="*/ 1066800 h 1333500"/>
                    <a:gd name="connsiteX35" fmla="*/ 533400 w 1333500"/>
                    <a:gd name="connsiteY35" fmla="*/ 933450 h 1333500"/>
                    <a:gd name="connsiteX36" fmla="*/ 666750 w 1333500"/>
                    <a:gd name="connsiteY36" fmla="*/ 933450 h 1333500"/>
                    <a:gd name="connsiteX37" fmla="*/ 666750 w 1333500"/>
                    <a:gd name="connsiteY37" fmla="*/ 1066800 h 1333500"/>
                    <a:gd name="connsiteX38" fmla="*/ 800100 w 1333500"/>
                    <a:gd name="connsiteY38" fmla="*/ 1066800 h 1333500"/>
                    <a:gd name="connsiteX39" fmla="*/ 800100 w 1333500"/>
                    <a:gd name="connsiteY39" fmla="*/ 1200150 h 1333500"/>
                    <a:gd name="connsiteX40" fmla="*/ 933450 w 1333500"/>
                    <a:gd name="connsiteY40" fmla="*/ 1200150 h 1333500"/>
                    <a:gd name="connsiteX41" fmla="*/ 1066800 w 1333500"/>
                    <a:gd name="connsiteY41" fmla="*/ 1200150 h 1333500"/>
                    <a:gd name="connsiteX42" fmla="*/ 1066800 w 1333500"/>
                    <a:gd name="connsiteY42" fmla="*/ 1066800 h 1333500"/>
                    <a:gd name="connsiteX43" fmla="*/ 1066800 w 1333500"/>
                    <a:gd name="connsiteY43" fmla="*/ 933450 h 1333500"/>
                    <a:gd name="connsiteX44" fmla="*/ 933450 w 1333500"/>
                    <a:gd name="connsiteY44" fmla="*/ 933450 h 1333500"/>
                    <a:gd name="connsiteX45" fmla="*/ 800100 w 1333500"/>
                    <a:gd name="connsiteY45" fmla="*/ 933450 h 1333500"/>
                    <a:gd name="connsiteX46" fmla="*/ 800100 w 1333500"/>
                    <a:gd name="connsiteY46" fmla="*/ 800100 h 1333500"/>
                    <a:gd name="connsiteX47" fmla="*/ 800100 w 1333500"/>
                    <a:gd name="connsiteY47" fmla="*/ 666750 h 1333500"/>
                    <a:gd name="connsiteX48" fmla="*/ 933450 w 1333500"/>
                    <a:gd name="connsiteY48" fmla="*/ 666750 h 1333500"/>
                    <a:gd name="connsiteX49" fmla="*/ 933450 w 1333500"/>
                    <a:gd name="connsiteY49" fmla="*/ 800100 h 1333500"/>
                    <a:gd name="connsiteX50" fmla="*/ 1066800 w 1333500"/>
                    <a:gd name="connsiteY50" fmla="*/ 800100 h 1333500"/>
                    <a:gd name="connsiteX51" fmla="*/ 1066800 w 1333500"/>
                    <a:gd name="connsiteY51" fmla="*/ 666750 h 1333500"/>
                    <a:gd name="connsiteX52" fmla="*/ 1200150 w 1333500"/>
                    <a:gd name="connsiteY52" fmla="*/ 666750 h 1333500"/>
                    <a:gd name="connsiteX53" fmla="*/ 1200150 w 1333500"/>
                    <a:gd name="connsiteY53" fmla="*/ 533400 h 1333500"/>
                    <a:gd name="connsiteX54" fmla="*/ 1333500 w 1333500"/>
                    <a:gd name="connsiteY54" fmla="*/ 533400 h 1333500"/>
                    <a:gd name="connsiteX55" fmla="*/ 1333500 w 1333500"/>
                    <a:gd name="connsiteY55" fmla="*/ 400050 h 1333500"/>
                    <a:gd name="connsiteX56" fmla="*/ 1333500 w 1333500"/>
                    <a:gd name="connsiteY56" fmla="*/ 266700 h 1333500"/>
                    <a:gd name="connsiteX57" fmla="*/ 1200150 w 1333500"/>
                    <a:gd name="connsiteY57" fmla="*/ 266700 h 1333500"/>
                    <a:gd name="connsiteX58" fmla="*/ 1200150 w 1333500"/>
                    <a:gd name="connsiteY58" fmla="*/ 400050 h 1333500"/>
                    <a:gd name="connsiteX59" fmla="*/ 1066800 w 1333500"/>
                    <a:gd name="connsiteY59" fmla="*/ 400050 h 1333500"/>
                    <a:gd name="connsiteX60" fmla="*/ 933450 w 1333500"/>
                    <a:gd name="connsiteY60" fmla="*/ 400050 h 1333500"/>
                    <a:gd name="connsiteX61" fmla="*/ 800100 w 1333500"/>
                    <a:gd name="connsiteY61" fmla="*/ 400050 h 1333500"/>
                    <a:gd name="connsiteX62" fmla="*/ 800100 w 1333500"/>
                    <a:gd name="connsiteY62" fmla="*/ 266700 h 1333500"/>
                    <a:gd name="connsiteX63" fmla="*/ 800100 w 1333500"/>
                    <a:gd name="connsiteY63" fmla="*/ 133350 h 1333500"/>
                    <a:gd name="connsiteX64" fmla="*/ 800100 w 1333500"/>
                    <a:gd name="connsiteY64" fmla="*/ 0 h 1333500"/>
                    <a:gd name="connsiteX65" fmla="*/ 666750 w 1333500"/>
                    <a:gd name="connsiteY65" fmla="*/ 0 h 1333500"/>
                    <a:gd name="connsiteX66" fmla="*/ 533400 w 1333500"/>
                    <a:gd name="connsiteY66" fmla="*/ 0 h 1333500"/>
                    <a:gd name="connsiteX67" fmla="*/ 400050 w 1333500"/>
                    <a:gd name="connsiteY67" fmla="*/ 0 h 1333500"/>
                    <a:gd name="connsiteX68" fmla="*/ 266700 w 1333500"/>
                    <a:gd name="connsiteY68" fmla="*/ 0 h 1333500"/>
                    <a:gd name="connsiteX69" fmla="*/ 133350 w 1333500"/>
                    <a:gd name="connsiteY69" fmla="*/ 0 h 1333500"/>
                    <a:gd name="connsiteX70" fmla="*/ 133350 w 1333500"/>
                    <a:gd name="connsiteY70" fmla="*/ 133350 h 1333500"/>
                    <a:gd name="connsiteX71" fmla="*/ 266700 w 1333500"/>
                    <a:gd name="connsiteY71" fmla="*/ 133350 h 1333500"/>
                    <a:gd name="connsiteX72" fmla="*/ 400050 w 1333500"/>
                    <a:gd name="connsiteY72" fmla="*/ 133350 h 13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1333500" h="1333500">
                      <a:moveTo>
                        <a:pt x="400050" y="133350"/>
                      </a:moveTo>
                      <a:lnTo>
                        <a:pt x="533400" y="133350"/>
                      </a:lnTo>
                      <a:lnTo>
                        <a:pt x="666750" y="133350"/>
                      </a:lnTo>
                      <a:lnTo>
                        <a:pt x="666750" y="266700"/>
                      </a:lnTo>
                      <a:lnTo>
                        <a:pt x="666750" y="400050"/>
                      </a:lnTo>
                      <a:lnTo>
                        <a:pt x="533400" y="400050"/>
                      </a:lnTo>
                      <a:lnTo>
                        <a:pt x="533400" y="26670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400050" y="533400"/>
                      </a:lnTo>
                      <a:lnTo>
                        <a:pt x="533400" y="533400"/>
                      </a:lnTo>
                      <a:lnTo>
                        <a:pt x="666750" y="533400"/>
                      </a:lnTo>
                      <a:lnTo>
                        <a:pt x="666750" y="666750"/>
                      </a:lnTo>
                      <a:lnTo>
                        <a:pt x="666750" y="800100"/>
                      </a:lnTo>
                      <a:lnTo>
                        <a:pt x="533400" y="800100"/>
                      </a:lnTo>
                      <a:lnTo>
                        <a:pt x="533400" y="666750"/>
                      </a:lnTo>
                      <a:lnTo>
                        <a:pt x="400050" y="666750"/>
                      </a:lnTo>
                      <a:lnTo>
                        <a:pt x="400050" y="800100"/>
                      </a:lnTo>
                      <a:lnTo>
                        <a:pt x="266700" y="800100"/>
                      </a:lnTo>
                      <a:lnTo>
                        <a:pt x="266700" y="933450"/>
                      </a:lnTo>
                      <a:lnTo>
                        <a:pt x="266700" y="1066800"/>
                      </a:lnTo>
                      <a:lnTo>
                        <a:pt x="133350" y="1066800"/>
                      </a:lnTo>
                      <a:lnTo>
                        <a:pt x="0" y="1066800"/>
                      </a:lnTo>
                      <a:lnTo>
                        <a:pt x="0" y="1200150"/>
                      </a:lnTo>
                      <a:lnTo>
                        <a:pt x="133350" y="1200150"/>
                      </a:lnTo>
                      <a:lnTo>
                        <a:pt x="133350" y="1333500"/>
                      </a:lnTo>
                      <a:lnTo>
                        <a:pt x="266700" y="1333500"/>
                      </a:lnTo>
                      <a:lnTo>
                        <a:pt x="266700" y="1200150"/>
                      </a:lnTo>
                      <a:lnTo>
                        <a:pt x="400050" y="1200150"/>
                      </a:lnTo>
                      <a:lnTo>
                        <a:pt x="400050" y="1066800"/>
                      </a:lnTo>
                      <a:lnTo>
                        <a:pt x="533400" y="1066800"/>
                      </a:lnTo>
                      <a:lnTo>
                        <a:pt x="533400" y="933450"/>
                      </a:lnTo>
                      <a:lnTo>
                        <a:pt x="666750" y="933450"/>
                      </a:lnTo>
                      <a:lnTo>
                        <a:pt x="666750" y="1066800"/>
                      </a:lnTo>
                      <a:lnTo>
                        <a:pt x="800100" y="1066800"/>
                      </a:lnTo>
                      <a:lnTo>
                        <a:pt x="800100" y="1200150"/>
                      </a:lnTo>
                      <a:lnTo>
                        <a:pt x="933450" y="1200150"/>
                      </a:lnTo>
                      <a:lnTo>
                        <a:pt x="1066800" y="1200150"/>
                      </a:lnTo>
                      <a:lnTo>
                        <a:pt x="1066800" y="1066800"/>
                      </a:lnTo>
                      <a:lnTo>
                        <a:pt x="1066800" y="933450"/>
                      </a:lnTo>
                      <a:lnTo>
                        <a:pt x="933450" y="933450"/>
                      </a:lnTo>
                      <a:lnTo>
                        <a:pt x="800100" y="933450"/>
                      </a:lnTo>
                      <a:lnTo>
                        <a:pt x="800100" y="800100"/>
                      </a:lnTo>
                      <a:lnTo>
                        <a:pt x="800100" y="666750"/>
                      </a:lnTo>
                      <a:lnTo>
                        <a:pt x="933450" y="666750"/>
                      </a:lnTo>
                      <a:lnTo>
                        <a:pt x="933450" y="800100"/>
                      </a:lnTo>
                      <a:lnTo>
                        <a:pt x="1066800" y="800100"/>
                      </a:lnTo>
                      <a:lnTo>
                        <a:pt x="1066800" y="666750"/>
                      </a:lnTo>
                      <a:lnTo>
                        <a:pt x="1200150" y="666750"/>
                      </a:lnTo>
                      <a:lnTo>
                        <a:pt x="1200150" y="533400"/>
                      </a:lnTo>
                      <a:lnTo>
                        <a:pt x="1333500" y="533400"/>
                      </a:lnTo>
                      <a:lnTo>
                        <a:pt x="1333500" y="400050"/>
                      </a:lnTo>
                      <a:lnTo>
                        <a:pt x="1333500" y="266700"/>
                      </a:lnTo>
                      <a:lnTo>
                        <a:pt x="1200150" y="266700"/>
                      </a:lnTo>
                      <a:lnTo>
                        <a:pt x="1200150" y="400050"/>
                      </a:lnTo>
                      <a:lnTo>
                        <a:pt x="1066800" y="400050"/>
                      </a:lnTo>
                      <a:lnTo>
                        <a:pt x="933450" y="400050"/>
                      </a:lnTo>
                      <a:lnTo>
                        <a:pt x="800100" y="400050"/>
                      </a:lnTo>
                      <a:lnTo>
                        <a:pt x="800100" y="266700"/>
                      </a:lnTo>
                      <a:lnTo>
                        <a:pt x="800100" y="133350"/>
                      </a:lnTo>
                      <a:lnTo>
                        <a:pt x="800100" y="0"/>
                      </a:lnTo>
                      <a:lnTo>
                        <a:pt x="666750" y="0"/>
                      </a:lnTo>
                      <a:lnTo>
                        <a:pt x="533400" y="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lnTo>
                        <a:pt x="4000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" name="Free-form: Shape 1139">
                  <a:extLst>
                    <a:ext uri="{FF2B5EF4-FFF2-40B4-BE49-F238E27FC236}">
                      <a16:creationId xmlns:a16="http://schemas.microsoft.com/office/drawing/2014/main" id="{4190611F-F0B4-A861-8E8C-9E77945B6258}"/>
                    </a:ext>
                  </a:extLst>
                </p:cNvPr>
                <p:cNvSpPr/>
                <p:nvPr/>
              </p:nvSpPr>
              <p:spPr>
                <a:xfrm>
                  <a:off x="5623008" y="-3264900"/>
                  <a:ext cx="400050" cy="400050"/>
                </a:xfrm>
                <a:custGeom>
                  <a:avLst/>
                  <a:gdLst>
                    <a:gd name="connsiteX0" fmla="*/ 133350 w 400050"/>
                    <a:gd name="connsiteY0" fmla="*/ 266700 h 400050"/>
                    <a:gd name="connsiteX1" fmla="*/ 0 w 400050"/>
                    <a:gd name="connsiteY1" fmla="*/ 266700 h 400050"/>
                    <a:gd name="connsiteX2" fmla="*/ 0 w 400050"/>
                    <a:gd name="connsiteY2" fmla="*/ 400050 h 400050"/>
                    <a:gd name="connsiteX3" fmla="*/ 133350 w 400050"/>
                    <a:gd name="connsiteY3" fmla="*/ 400050 h 400050"/>
                    <a:gd name="connsiteX4" fmla="*/ 266700 w 400050"/>
                    <a:gd name="connsiteY4" fmla="*/ 400050 h 400050"/>
                    <a:gd name="connsiteX5" fmla="*/ 400050 w 400050"/>
                    <a:gd name="connsiteY5" fmla="*/ 400050 h 400050"/>
                    <a:gd name="connsiteX6" fmla="*/ 400050 w 400050"/>
                    <a:gd name="connsiteY6" fmla="*/ 266700 h 400050"/>
                    <a:gd name="connsiteX7" fmla="*/ 266700 w 400050"/>
                    <a:gd name="connsiteY7" fmla="*/ 266700 h 400050"/>
                    <a:gd name="connsiteX8" fmla="*/ 266700 w 400050"/>
                    <a:gd name="connsiteY8" fmla="*/ 133350 h 400050"/>
                    <a:gd name="connsiteX9" fmla="*/ 266700 w 400050"/>
                    <a:gd name="connsiteY9" fmla="*/ 0 h 400050"/>
                    <a:gd name="connsiteX10" fmla="*/ 133350 w 400050"/>
                    <a:gd name="connsiteY10" fmla="*/ 0 h 400050"/>
                    <a:gd name="connsiteX11" fmla="*/ 0 w 400050"/>
                    <a:gd name="connsiteY11" fmla="*/ 0 h 400050"/>
                    <a:gd name="connsiteX12" fmla="*/ 0 w 400050"/>
                    <a:gd name="connsiteY12" fmla="*/ 133350 h 400050"/>
                    <a:gd name="connsiteX13" fmla="*/ 133350 w 400050"/>
                    <a:gd name="connsiteY13" fmla="*/ 133350 h 400050"/>
                    <a:gd name="connsiteX14" fmla="*/ 133350 w 400050"/>
                    <a:gd name="connsiteY14" fmla="*/ 26670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0050" h="400050">
                      <a:moveTo>
                        <a:pt x="133350" y="266700"/>
                      </a:move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133350" y="40005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13335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" name="Free-form: Shape 1140">
                  <a:extLst>
                    <a:ext uri="{FF2B5EF4-FFF2-40B4-BE49-F238E27FC236}">
                      <a16:creationId xmlns:a16="http://schemas.microsoft.com/office/drawing/2014/main" id="{74502917-4ECD-FE6A-4C51-24D5B4E062F4}"/>
                    </a:ext>
                  </a:extLst>
                </p:cNvPr>
                <p:cNvSpPr/>
                <p:nvPr/>
              </p:nvSpPr>
              <p:spPr>
                <a:xfrm>
                  <a:off x="4022808" y="-997950"/>
                  <a:ext cx="666750" cy="533400"/>
                </a:xfrm>
                <a:custGeom>
                  <a:avLst/>
                  <a:gdLst>
                    <a:gd name="connsiteX0" fmla="*/ 666750 w 666750"/>
                    <a:gd name="connsiteY0" fmla="*/ 400050 h 533400"/>
                    <a:gd name="connsiteX1" fmla="*/ 666750 w 666750"/>
                    <a:gd name="connsiteY1" fmla="*/ 266700 h 533400"/>
                    <a:gd name="connsiteX2" fmla="*/ 533400 w 666750"/>
                    <a:gd name="connsiteY2" fmla="*/ 266700 h 533400"/>
                    <a:gd name="connsiteX3" fmla="*/ 533400 w 666750"/>
                    <a:gd name="connsiteY3" fmla="*/ 133350 h 533400"/>
                    <a:gd name="connsiteX4" fmla="*/ 666750 w 666750"/>
                    <a:gd name="connsiteY4" fmla="*/ 133350 h 533400"/>
                    <a:gd name="connsiteX5" fmla="*/ 666750 w 666750"/>
                    <a:gd name="connsiteY5" fmla="*/ 0 h 533400"/>
                    <a:gd name="connsiteX6" fmla="*/ 533400 w 666750"/>
                    <a:gd name="connsiteY6" fmla="*/ 0 h 533400"/>
                    <a:gd name="connsiteX7" fmla="*/ 400050 w 666750"/>
                    <a:gd name="connsiteY7" fmla="*/ 0 h 533400"/>
                    <a:gd name="connsiteX8" fmla="*/ 266700 w 666750"/>
                    <a:gd name="connsiteY8" fmla="*/ 0 h 533400"/>
                    <a:gd name="connsiteX9" fmla="*/ 266700 w 666750"/>
                    <a:gd name="connsiteY9" fmla="*/ 133350 h 533400"/>
                    <a:gd name="connsiteX10" fmla="*/ 133350 w 666750"/>
                    <a:gd name="connsiteY10" fmla="*/ 133350 h 533400"/>
                    <a:gd name="connsiteX11" fmla="*/ 0 w 666750"/>
                    <a:gd name="connsiteY11" fmla="*/ 133350 h 533400"/>
                    <a:gd name="connsiteX12" fmla="*/ 0 w 666750"/>
                    <a:gd name="connsiteY12" fmla="*/ 266700 h 533400"/>
                    <a:gd name="connsiteX13" fmla="*/ 133350 w 666750"/>
                    <a:gd name="connsiteY13" fmla="*/ 266700 h 533400"/>
                    <a:gd name="connsiteX14" fmla="*/ 133350 w 666750"/>
                    <a:gd name="connsiteY14" fmla="*/ 400050 h 533400"/>
                    <a:gd name="connsiteX15" fmla="*/ 266700 w 666750"/>
                    <a:gd name="connsiteY15" fmla="*/ 400050 h 533400"/>
                    <a:gd name="connsiteX16" fmla="*/ 266700 w 666750"/>
                    <a:gd name="connsiteY16" fmla="*/ 533400 h 533400"/>
                    <a:gd name="connsiteX17" fmla="*/ 400050 w 666750"/>
                    <a:gd name="connsiteY17" fmla="*/ 533400 h 533400"/>
                    <a:gd name="connsiteX18" fmla="*/ 533400 w 666750"/>
                    <a:gd name="connsiteY18" fmla="*/ 533400 h 533400"/>
                    <a:gd name="connsiteX19" fmla="*/ 533400 w 666750"/>
                    <a:gd name="connsiteY19" fmla="*/ 400050 h 533400"/>
                    <a:gd name="connsiteX20" fmla="*/ 666750 w 666750"/>
                    <a:gd name="connsiteY20" fmla="*/ 40005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6750" h="533400">
                      <a:moveTo>
                        <a:pt x="666750" y="400050"/>
                      </a:moveTo>
                      <a:lnTo>
                        <a:pt x="666750" y="266700"/>
                      </a:lnTo>
                      <a:lnTo>
                        <a:pt x="533400" y="266700"/>
                      </a:lnTo>
                      <a:lnTo>
                        <a:pt x="533400" y="133350"/>
                      </a:lnTo>
                      <a:lnTo>
                        <a:pt x="666750" y="133350"/>
                      </a:lnTo>
                      <a:lnTo>
                        <a:pt x="666750" y="0"/>
                      </a:lnTo>
                      <a:lnTo>
                        <a:pt x="533400" y="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266700" y="400050"/>
                      </a:lnTo>
                      <a:lnTo>
                        <a:pt x="266700" y="533400"/>
                      </a:lnTo>
                      <a:lnTo>
                        <a:pt x="400050" y="533400"/>
                      </a:lnTo>
                      <a:lnTo>
                        <a:pt x="533400" y="533400"/>
                      </a:lnTo>
                      <a:lnTo>
                        <a:pt x="533400" y="400050"/>
                      </a:lnTo>
                      <a:lnTo>
                        <a:pt x="666750" y="4000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" name="Free-form: Shape 1141">
                  <a:extLst>
                    <a:ext uri="{FF2B5EF4-FFF2-40B4-BE49-F238E27FC236}">
                      <a16:creationId xmlns:a16="http://schemas.microsoft.com/office/drawing/2014/main" id="{932DA5AE-F349-C963-90E3-3F877A9C2B04}"/>
                    </a:ext>
                  </a:extLst>
                </p:cNvPr>
                <p:cNvSpPr/>
                <p:nvPr/>
              </p:nvSpPr>
              <p:spPr>
                <a:xfrm>
                  <a:off x="7356558" y="2022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" name="Free-form: Shape 1142">
                  <a:extLst>
                    <a:ext uri="{FF2B5EF4-FFF2-40B4-BE49-F238E27FC236}">
                      <a16:creationId xmlns:a16="http://schemas.microsoft.com/office/drawing/2014/main" id="{AF956C21-FF03-3069-FAEC-D534044F6550}"/>
                    </a:ext>
                  </a:extLst>
                </p:cNvPr>
                <p:cNvSpPr/>
                <p:nvPr/>
              </p:nvSpPr>
              <p:spPr>
                <a:xfrm>
                  <a:off x="6289758" y="735600"/>
                  <a:ext cx="666750" cy="400050"/>
                </a:xfrm>
                <a:custGeom>
                  <a:avLst/>
                  <a:gdLst>
                    <a:gd name="connsiteX0" fmla="*/ 533400 w 666750"/>
                    <a:gd name="connsiteY0" fmla="*/ 133350 h 400050"/>
                    <a:gd name="connsiteX1" fmla="*/ 533400 w 666750"/>
                    <a:gd name="connsiteY1" fmla="*/ 0 h 400050"/>
                    <a:gd name="connsiteX2" fmla="*/ 400050 w 666750"/>
                    <a:gd name="connsiteY2" fmla="*/ 0 h 400050"/>
                    <a:gd name="connsiteX3" fmla="*/ 400050 w 666750"/>
                    <a:gd name="connsiteY3" fmla="*/ 133350 h 400050"/>
                    <a:gd name="connsiteX4" fmla="*/ 266700 w 666750"/>
                    <a:gd name="connsiteY4" fmla="*/ 133350 h 400050"/>
                    <a:gd name="connsiteX5" fmla="*/ 133350 w 666750"/>
                    <a:gd name="connsiteY5" fmla="*/ 133350 h 400050"/>
                    <a:gd name="connsiteX6" fmla="*/ 133350 w 666750"/>
                    <a:gd name="connsiteY6" fmla="*/ 0 h 400050"/>
                    <a:gd name="connsiteX7" fmla="*/ 0 w 666750"/>
                    <a:gd name="connsiteY7" fmla="*/ 0 h 400050"/>
                    <a:gd name="connsiteX8" fmla="*/ 0 w 666750"/>
                    <a:gd name="connsiteY8" fmla="*/ 133350 h 400050"/>
                    <a:gd name="connsiteX9" fmla="*/ 0 w 666750"/>
                    <a:gd name="connsiteY9" fmla="*/ 266700 h 400050"/>
                    <a:gd name="connsiteX10" fmla="*/ 0 w 666750"/>
                    <a:gd name="connsiteY10" fmla="*/ 400050 h 400050"/>
                    <a:gd name="connsiteX11" fmla="*/ 133350 w 666750"/>
                    <a:gd name="connsiteY11" fmla="*/ 400050 h 400050"/>
                    <a:gd name="connsiteX12" fmla="*/ 133350 w 666750"/>
                    <a:gd name="connsiteY12" fmla="*/ 266700 h 400050"/>
                    <a:gd name="connsiteX13" fmla="*/ 266700 w 666750"/>
                    <a:gd name="connsiteY13" fmla="*/ 266700 h 400050"/>
                    <a:gd name="connsiteX14" fmla="*/ 400050 w 666750"/>
                    <a:gd name="connsiteY14" fmla="*/ 266700 h 400050"/>
                    <a:gd name="connsiteX15" fmla="*/ 400050 w 666750"/>
                    <a:gd name="connsiteY15" fmla="*/ 400050 h 400050"/>
                    <a:gd name="connsiteX16" fmla="*/ 533400 w 666750"/>
                    <a:gd name="connsiteY16" fmla="*/ 400050 h 400050"/>
                    <a:gd name="connsiteX17" fmla="*/ 666750 w 666750"/>
                    <a:gd name="connsiteY17" fmla="*/ 400050 h 400050"/>
                    <a:gd name="connsiteX18" fmla="*/ 666750 w 666750"/>
                    <a:gd name="connsiteY18" fmla="*/ 266700 h 400050"/>
                    <a:gd name="connsiteX19" fmla="*/ 533400 w 666750"/>
                    <a:gd name="connsiteY19" fmla="*/ 266700 h 400050"/>
                    <a:gd name="connsiteX20" fmla="*/ 533400 w 666750"/>
                    <a:gd name="connsiteY20" fmla="*/ 1333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6750" h="400050">
                      <a:moveTo>
                        <a:pt x="533400" y="133350"/>
                      </a:moveTo>
                      <a:lnTo>
                        <a:pt x="533400" y="0"/>
                      </a:lnTo>
                      <a:lnTo>
                        <a:pt x="400050" y="0"/>
                      </a:lnTo>
                      <a:lnTo>
                        <a:pt x="400050" y="13335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133350" y="40005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lnTo>
                        <a:pt x="400050" y="266700"/>
                      </a:lnTo>
                      <a:lnTo>
                        <a:pt x="400050" y="400050"/>
                      </a:lnTo>
                      <a:lnTo>
                        <a:pt x="533400" y="400050"/>
                      </a:lnTo>
                      <a:lnTo>
                        <a:pt x="666750" y="400050"/>
                      </a:lnTo>
                      <a:lnTo>
                        <a:pt x="666750" y="266700"/>
                      </a:lnTo>
                      <a:lnTo>
                        <a:pt x="533400" y="266700"/>
                      </a:lnTo>
                      <a:lnTo>
                        <a:pt x="53340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" name="Free-form: Shape 1143">
                  <a:extLst>
                    <a:ext uri="{FF2B5EF4-FFF2-40B4-BE49-F238E27FC236}">
                      <a16:creationId xmlns:a16="http://schemas.microsoft.com/office/drawing/2014/main" id="{CF4D799F-97E5-12AB-9572-B1700F205414}"/>
                    </a:ext>
                  </a:extLst>
                </p:cNvPr>
                <p:cNvSpPr/>
                <p:nvPr/>
              </p:nvSpPr>
              <p:spPr>
                <a:xfrm>
                  <a:off x="6423108" y="-731250"/>
                  <a:ext cx="1866900" cy="1866900"/>
                </a:xfrm>
                <a:custGeom>
                  <a:avLst/>
                  <a:gdLst>
                    <a:gd name="connsiteX0" fmla="*/ 1466850 w 1866900"/>
                    <a:gd name="connsiteY0" fmla="*/ 133350 h 1866900"/>
                    <a:gd name="connsiteX1" fmla="*/ 1466850 w 1866900"/>
                    <a:gd name="connsiteY1" fmla="*/ 400050 h 1866900"/>
                    <a:gd name="connsiteX2" fmla="*/ 1600200 w 1866900"/>
                    <a:gd name="connsiteY2" fmla="*/ 400050 h 1866900"/>
                    <a:gd name="connsiteX3" fmla="*/ 1600200 w 1866900"/>
                    <a:gd name="connsiteY3" fmla="*/ 533400 h 1866900"/>
                    <a:gd name="connsiteX4" fmla="*/ 1466850 w 1866900"/>
                    <a:gd name="connsiteY4" fmla="*/ 533400 h 1866900"/>
                    <a:gd name="connsiteX5" fmla="*/ 1466850 w 1866900"/>
                    <a:gd name="connsiteY5" fmla="*/ 400050 h 1866900"/>
                    <a:gd name="connsiteX6" fmla="*/ 1333500 w 1866900"/>
                    <a:gd name="connsiteY6" fmla="*/ 400050 h 1866900"/>
                    <a:gd name="connsiteX7" fmla="*/ 1333500 w 1866900"/>
                    <a:gd name="connsiteY7" fmla="*/ 666750 h 1866900"/>
                    <a:gd name="connsiteX8" fmla="*/ 266700 w 1866900"/>
                    <a:gd name="connsiteY8" fmla="*/ 666750 h 1866900"/>
                    <a:gd name="connsiteX9" fmla="*/ 266700 w 1866900"/>
                    <a:gd name="connsiteY9" fmla="*/ 533400 h 1866900"/>
                    <a:gd name="connsiteX10" fmla="*/ 133350 w 1866900"/>
                    <a:gd name="connsiteY10" fmla="*/ 533400 h 1866900"/>
                    <a:gd name="connsiteX11" fmla="*/ 133350 w 1866900"/>
                    <a:gd name="connsiteY11" fmla="*/ 666750 h 1866900"/>
                    <a:gd name="connsiteX12" fmla="*/ 0 w 1866900"/>
                    <a:gd name="connsiteY12" fmla="*/ 666750 h 1866900"/>
                    <a:gd name="connsiteX13" fmla="*/ 0 w 1866900"/>
                    <a:gd name="connsiteY13" fmla="*/ 800100 h 1866900"/>
                    <a:gd name="connsiteX14" fmla="*/ 133350 w 1866900"/>
                    <a:gd name="connsiteY14" fmla="*/ 800100 h 1866900"/>
                    <a:gd name="connsiteX15" fmla="*/ 133350 w 1866900"/>
                    <a:gd name="connsiteY15" fmla="*/ 933450 h 1866900"/>
                    <a:gd name="connsiteX16" fmla="*/ 266700 w 1866900"/>
                    <a:gd name="connsiteY16" fmla="*/ 933450 h 1866900"/>
                    <a:gd name="connsiteX17" fmla="*/ 266700 w 1866900"/>
                    <a:gd name="connsiteY17" fmla="*/ 800100 h 1866900"/>
                    <a:gd name="connsiteX18" fmla="*/ 666750 w 1866900"/>
                    <a:gd name="connsiteY18" fmla="*/ 800100 h 1866900"/>
                    <a:gd name="connsiteX19" fmla="*/ 666750 w 1866900"/>
                    <a:gd name="connsiteY19" fmla="*/ 1200150 h 1866900"/>
                    <a:gd name="connsiteX20" fmla="*/ 400050 w 1866900"/>
                    <a:gd name="connsiteY20" fmla="*/ 1200150 h 1866900"/>
                    <a:gd name="connsiteX21" fmla="*/ 400050 w 1866900"/>
                    <a:gd name="connsiteY21" fmla="*/ 1466850 h 1866900"/>
                    <a:gd name="connsiteX22" fmla="*/ 933450 w 1866900"/>
                    <a:gd name="connsiteY22" fmla="*/ 1466850 h 1866900"/>
                    <a:gd name="connsiteX23" fmla="*/ 933450 w 1866900"/>
                    <a:gd name="connsiteY23" fmla="*/ 1600200 h 1866900"/>
                    <a:gd name="connsiteX24" fmla="*/ 533400 w 1866900"/>
                    <a:gd name="connsiteY24" fmla="*/ 1600200 h 1866900"/>
                    <a:gd name="connsiteX25" fmla="*/ 533400 w 1866900"/>
                    <a:gd name="connsiteY25" fmla="*/ 1733550 h 1866900"/>
                    <a:gd name="connsiteX26" fmla="*/ 666750 w 1866900"/>
                    <a:gd name="connsiteY26" fmla="*/ 1733550 h 1866900"/>
                    <a:gd name="connsiteX27" fmla="*/ 666750 w 1866900"/>
                    <a:gd name="connsiteY27" fmla="*/ 1866900 h 1866900"/>
                    <a:gd name="connsiteX28" fmla="*/ 933450 w 1866900"/>
                    <a:gd name="connsiteY28" fmla="*/ 1866900 h 1866900"/>
                    <a:gd name="connsiteX29" fmla="*/ 933450 w 1866900"/>
                    <a:gd name="connsiteY29" fmla="*/ 1733550 h 1866900"/>
                    <a:gd name="connsiteX30" fmla="*/ 1066800 w 1866900"/>
                    <a:gd name="connsiteY30" fmla="*/ 1733550 h 1866900"/>
                    <a:gd name="connsiteX31" fmla="*/ 1066800 w 1866900"/>
                    <a:gd name="connsiteY31" fmla="*/ 1333500 h 1866900"/>
                    <a:gd name="connsiteX32" fmla="*/ 1200150 w 1866900"/>
                    <a:gd name="connsiteY32" fmla="*/ 1333500 h 1866900"/>
                    <a:gd name="connsiteX33" fmla="*/ 1200150 w 1866900"/>
                    <a:gd name="connsiteY33" fmla="*/ 1466850 h 1866900"/>
                    <a:gd name="connsiteX34" fmla="*/ 1333500 w 1866900"/>
                    <a:gd name="connsiteY34" fmla="*/ 1466850 h 1866900"/>
                    <a:gd name="connsiteX35" fmla="*/ 1333500 w 1866900"/>
                    <a:gd name="connsiteY35" fmla="*/ 1333500 h 1866900"/>
                    <a:gd name="connsiteX36" fmla="*/ 1600200 w 1866900"/>
                    <a:gd name="connsiteY36" fmla="*/ 1333500 h 1866900"/>
                    <a:gd name="connsiteX37" fmla="*/ 1600200 w 1866900"/>
                    <a:gd name="connsiteY37" fmla="*/ 1200150 h 1866900"/>
                    <a:gd name="connsiteX38" fmla="*/ 1333500 w 1866900"/>
                    <a:gd name="connsiteY38" fmla="*/ 1200150 h 1866900"/>
                    <a:gd name="connsiteX39" fmla="*/ 1333500 w 1866900"/>
                    <a:gd name="connsiteY39" fmla="*/ 1066800 h 1866900"/>
                    <a:gd name="connsiteX40" fmla="*/ 1466850 w 1866900"/>
                    <a:gd name="connsiteY40" fmla="*/ 1066800 h 1866900"/>
                    <a:gd name="connsiteX41" fmla="*/ 1466850 w 1866900"/>
                    <a:gd name="connsiteY41" fmla="*/ 933450 h 1866900"/>
                    <a:gd name="connsiteX42" fmla="*/ 1333500 w 1866900"/>
                    <a:gd name="connsiteY42" fmla="*/ 933450 h 1866900"/>
                    <a:gd name="connsiteX43" fmla="*/ 1333500 w 1866900"/>
                    <a:gd name="connsiteY43" fmla="*/ 800100 h 1866900"/>
                    <a:gd name="connsiteX44" fmla="*/ 1466850 w 1866900"/>
                    <a:gd name="connsiteY44" fmla="*/ 800100 h 1866900"/>
                    <a:gd name="connsiteX45" fmla="*/ 1466850 w 1866900"/>
                    <a:gd name="connsiteY45" fmla="*/ 933450 h 1866900"/>
                    <a:gd name="connsiteX46" fmla="*/ 1600200 w 1866900"/>
                    <a:gd name="connsiteY46" fmla="*/ 933450 h 1866900"/>
                    <a:gd name="connsiteX47" fmla="*/ 1600200 w 1866900"/>
                    <a:gd name="connsiteY47" fmla="*/ 800100 h 1866900"/>
                    <a:gd name="connsiteX48" fmla="*/ 1733550 w 1866900"/>
                    <a:gd name="connsiteY48" fmla="*/ 800100 h 1866900"/>
                    <a:gd name="connsiteX49" fmla="*/ 1733550 w 1866900"/>
                    <a:gd name="connsiteY49" fmla="*/ 933450 h 1866900"/>
                    <a:gd name="connsiteX50" fmla="*/ 1866900 w 1866900"/>
                    <a:gd name="connsiteY50" fmla="*/ 933450 h 1866900"/>
                    <a:gd name="connsiteX51" fmla="*/ 1866900 w 1866900"/>
                    <a:gd name="connsiteY51" fmla="*/ 666750 h 1866900"/>
                    <a:gd name="connsiteX52" fmla="*/ 1733550 w 1866900"/>
                    <a:gd name="connsiteY52" fmla="*/ 666750 h 1866900"/>
                    <a:gd name="connsiteX53" fmla="*/ 1733550 w 1866900"/>
                    <a:gd name="connsiteY53" fmla="*/ 400050 h 1866900"/>
                    <a:gd name="connsiteX54" fmla="*/ 1866900 w 1866900"/>
                    <a:gd name="connsiteY54" fmla="*/ 400050 h 1866900"/>
                    <a:gd name="connsiteX55" fmla="*/ 1866900 w 1866900"/>
                    <a:gd name="connsiteY55" fmla="*/ 266700 h 1866900"/>
                    <a:gd name="connsiteX56" fmla="*/ 1733550 w 1866900"/>
                    <a:gd name="connsiteY56" fmla="*/ 266700 h 1866900"/>
                    <a:gd name="connsiteX57" fmla="*/ 1733550 w 1866900"/>
                    <a:gd name="connsiteY57" fmla="*/ 133350 h 1866900"/>
                    <a:gd name="connsiteX58" fmla="*/ 1866900 w 1866900"/>
                    <a:gd name="connsiteY58" fmla="*/ 133350 h 1866900"/>
                    <a:gd name="connsiteX59" fmla="*/ 1866900 w 1866900"/>
                    <a:gd name="connsiteY59" fmla="*/ 0 h 1866900"/>
                    <a:gd name="connsiteX60" fmla="*/ 1333500 w 1866900"/>
                    <a:gd name="connsiteY60" fmla="*/ 0 h 1866900"/>
                    <a:gd name="connsiteX61" fmla="*/ 1333500 w 1866900"/>
                    <a:gd name="connsiteY61" fmla="*/ 133350 h 1866900"/>
                    <a:gd name="connsiteX62" fmla="*/ 1466850 w 1866900"/>
                    <a:gd name="connsiteY62" fmla="*/ 133350 h 1866900"/>
                    <a:gd name="connsiteX63" fmla="*/ 1200150 w 1866900"/>
                    <a:gd name="connsiteY63" fmla="*/ 933450 h 1866900"/>
                    <a:gd name="connsiteX64" fmla="*/ 1200150 w 1866900"/>
                    <a:gd name="connsiteY64" fmla="*/ 1200150 h 1866900"/>
                    <a:gd name="connsiteX65" fmla="*/ 800100 w 1866900"/>
                    <a:gd name="connsiteY65" fmla="*/ 1200150 h 1866900"/>
                    <a:gd name="connsiteX66" fmla="*/ 800100 w 1866900"/>
                    <a:gd name="connsiteY66" fmla="*/ 800100 h 1866900"/>
                    <a:gd name="connsiteX67" fmla="*/ 1200150 w 1866900"/>
                    <a:gd name="connsiteY67" fmla="*/ 800100 h 1866900"/>
                    <a:gd name="connsiteX68" fmla="*/ 1200150 w 1866900"/>
                    <a:gd name="connsiteY68" fmla="*/ 933450 h 18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866900" h="1866900">
                      <a:moveTo>
                        <a:pt x="1466850" y="133350"/>
                      </a:moveTo>
                      <a:lnTo>
                        <a:pt x="1466850" y="400050"/>
                      </a:lnTo>
                      <a:lnTo>
                        <a:pt x="1600200" y="400050"/>
                      </a:lnTo>
                      <a:lnTo>
                        <a:pt x="1600200" y="533400"/>
                      </a:lnTo>
                      <a:lnTo>
                        <a:pt x="1466850" y="533400"/>
                      </a:lnTo>
                      <a:lnTo>
                        <a:pt x="1466850" y="400050"/>
                      </a:lnTo>
                      <a:lnTo>
                        <a:pt x="1333500" y="400050"/>
                      </a:lnTo>
                      <a:lnTo>
                        <a:pt x="1333500" y="666750"/>
                      </a:lnTo>
                      <a:lnTo>
                        <a:pt x="266700" y="666750"/>
                      </a:lnTo>
                      <a:lnTo>
                        <a:pt x="266700" y="533400"/>
                      </a:lnTo>
                      <a:lnTo>
                        <a:pt x="133350" y="533400"/>
                      </a:lnTo>
                      <a:lnTo>
                        <a:pt x="133350" y="666750"/>
                      </a:lnTo>
                      <a:lnTo>
                        <a:pt x="0" y="666750"/>
                      </a:lnTo>
                      <a:lnTo>
                        <a:pt x="0" y="800100"/>
                      </a:lnTo>
                      <a:lnTo>
                        <a:pt x="133350" y="800100"/>
                      </a:lnTo>
                      <a:lnTo>
                        <a:pt x="133350" y="933450"/>
                      </a:lnTo>
                      <a:lnTo>
                        <a:pt x="266700" y="933450"/>
                      </a:lnTo>
                      <a:lnTo>
                        <a:pt x="266700" y="800100"/>
                      </a:lnTo>
                      <a:lnTo>
                        <a:pt x="666750" y="800100"/>
                      </a:lnTo>
                      <a:lnTo>
                        <a:pt x="666750" y="1200150"/>
                      </a:lnTo>
                      <a:lnTo>
                        <a:pt x="400050" y="1200150"/>
                      </a:lnTo>
                      <a:lnTo>
                        <a:pt x="400050" y="1466850"/>
                      </a:lnTo>
                      <a:lnTo>
                        <a:pt x="933450" y="1466850"/>
                      </a:lnTo>
                      <a:lnTo>
                        <a:pt x="933450" y="1600200"/>
                      </a:lnTo>
                      <a:lnTo>
                        <a:pt x="533400" y="1600200"/>
                      </a:lnTo>
                      <a:lnTo>
                        <a:pt x="533400" y="1733550"/>
                      </a:lnTo>
                      <a:lnTo>
                        <a:pt x="666750" y="1733550"/>
                      </a:lnTo>
                      <a:lnTo>
                        <a:pt x="666750" y="1866900"/>
                      </a:lnTo>
                      <a:lnTo>
                        <a:pt x="933450" y="1866900"/>
                      </a:lnTo>
                      <a:lnTo>
                        <a:pt x="933450" y="1733550"/>
                      </a:lnTo>
                      <a:lnTo>
                        <a:pt x="1066800" y="1733550"/>
                      </a:lnTo>
                      <a:lnTo>
                        <a:pt x="1066800" y="1333500"/>
                      </a:lnTo>
                      <a:lnTo>
                        <a:pt x="1200150" y="1333500"/>
                      </a:lnTo>
                      <a:lnTo>
                        <a:pt x="1200150" y="1466850"/>
                      </a:lnTo>
                      <a:lnTo>
                        <a:pt x="1333500" y="1466850"/>
                      </a:lnTo>
                      <a:lnTo>
                        <a:pt x="1333500" y="1333500"/>
                      </a:lnTo>
                      <a:lnTo>
                        <a:pt x="1600200" y="1333500"/>
                      </a:lnTo>
                      <a:lnTo>
                        <a:pt x="1600200" y="1200150"/>
                      </a:lnTo>
                      <a:lnTo>
                        <a:pt x="1333500" y="1200150"/>
                      </a:lnTo>
                      <a:lnTo>
                        <a:pt x="1333500" y="1066800"/>
                      </a:lnTo>
                      <a:lnTo>
                        <a:pt x="1466850" y="1066800"/>
                      </a:lnTo>
                      <a:lnTo>
                        <a:pt x="1466850" y="933450"/>
                      </a:lnTo>
                      <a:lnTo>
                        <a:pt x="1333500" y="933450"/>
                      </a:lnTo>
                      <a:lnTo>
                        <a:pt x="1333500" y="800100"/>
                      </a:lnTo>
                      <a:lnTo>
                        <a:pt x="1466850" y="800100"/>
                      </a:lnTo>
                      <a:lnTo>
                        <a:pt x="1466850" y="933450"/>
                      </a:lnTo>
                      <a:lnTo>
                        <a:pt x="1600200" y="933450"/>
                      </a:lnTo>
                      <a:lnTo>
                        <a:pt x="1600200" y="800100"/>
                      </a:lnTo>
                      <a:lnTo>
                        <a:pt x="1733550" y="800100"/>
                      </a:lnTo>
                      <a:lnTo>
                        <a:pt x="1733550" y="933450"/>
                      </a:lnTo>
                      <a:lnTo>
                        <a:pt x="1866900" y="933450"/>
                      </a:lnTo>
                      <a:lnTo>
                        <a:pt x="1866900" y="666750"/>
                      </a:lnTo>
                      <a:lnTo>
                        <a:pt x="1733550" y="666750"/>
                      </a:lnTo>
                      <a:lnTo>
                        <a:pt x="1733550" y="400050"/>
                      </a:lnTo>
                      <a:lnTo>
                        <a:pt x="1866900" y="400050"/>
                      </a:lnTo>
                      <a:lnTo>
                        <a:pt x="1866900" y="266700"/>
                      </a:lnTo>
                      <a:lnTo>
                        <a:pt x="1733550" y="266700"/>
                      </a:lnTo>
                      <a:lnTo>
                        <a:pt x="1733550" y="133350"/>
                      </a:lnTo>
                      <a:lnTo>
                        <a:pt x="1866900" y="133350"/>
                      </a:lnTo>
                      <a:lnTo>
                        <a:pt x="1866900" y="0"/>
                      </a:lnTo>
                      <a:lnTo>
                        <a:pt x="1333500" y="0"/>
                      </a:lnTo>
                      <a:lnTo>
                        <a:pt x="1333500" y="133350"/>
                      </a:lnTo>
                      <a:lnTo>
                        <a:pt x="1466850" y="133350"/>
                      </a:lnTo>
                      <a:close/>
                      <a:moveTo>
                        <a:pt x="1200150" y="933450"/>
                      </a:moveTo>
                      <a:lnTo>
                        <a:pt x="1200150" y="1200150"/>
                      </a:lnTo>
                      <a:lnTo>
                        <a:pt x="800100" y="1200150"/>
                      </a:lnTo>
                      <a:lnTo>
                        <a:pt x="800100" y="800100"/>
                      </a:lnTo>
                      <a:lnTo>
                        <a:pt x="1200150" y="800100"/>
                      </a:lnTo>
                      <a:lnTo>
                        <a:pt x="1200150" y="9334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" name="Free-form: Shape 1144">
                  <a:extLst>
                    <a:ext uri="{FF2B5EF4-FFF2-40B4-BE49-F238E27FC236}">
                      <a16:creationId xmlns:a16="http://schemas.microsoft.com/office/drawing/2014/main" id="{72EE385F-1025-A8B5-C9BD-66ED44A3D956}"/>
                    </a:ext>
                  </a:extLst>
                </p:cNvPr>
                <p:cNvSpPr/>
                <p:nvPr/>
              </p:nvSpPr>
              <p:spPr>
                <a:xfrm>
                  <a:off x="8156658" y="-1931400"/>
                  <a:ext cx="133350" cy="266700"/>
                </a:xfrm>
                <a:custGeom>
                  <a:avLst/>
                  <a:gdLst>
                    <a:gd name="connsiteX0" fmla="*/ 0 w 133350"/>
                    <a:gd name="connsiteY0" fmla="*/ 0 h 266700"/>
                    <a:gd name="connsiteX1" fmla="*/ 0 w 133350"/>
                    <a:gd name="connsiteY1" fmla="*/ 133350 h 266700"/>
                    <a:gd name="connsiteX2" fmla="*/ 0 w 133350"/>
                    <a:gd name="connsiteY2" fmla="*/ 266700 h 266700"/>
                    <a:gd name="connsiteX3" fmla="*/ 133350 w 133350"/>
                    <a:gd name="connsiteY3" fmla="*/ 266700 h 266700"/>
                    <a:gd name="connsiteX4" fmla="*/ 133350 w 133350"/>
                    <a:gd name="connsiteY4" fmla="*/ 133350 h 266700"/>
                    <a:gd name="connsiteX5" fmla="*/ 133350 w 133350"/>
                    <a:gd name="connsiteY5" fmla="*/ 0 h 266700"/>
                    <a:gd name="connsiteX6" fmla="*/ 0 w 133350"/>
                    <a:gd name="connsiteY6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266700">
                      <a:moveTo>
                        <a:pt x="0" y="0"/>
                      </a:move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" name="Free-form: Shape 1145">
                  <a:extLst>
                    <a:ext uri="{FF2B5EF4-FFF2-40B4-BE49-F238E27FC236}">
                      <a16:creationId xmlns:a16="http://schemas.microsoft.com/office/drawing/2014/main" id="{D46243C6-305B-F35C-2723-6312FC64D8F1}"/>
                    </a:ext>
                  </a:extLst>
                </p:cNvPr>
                <p:cNvSpPr/>
                <p:nvPr/>
              </p:nvSpPr>
              <p:spPr>
                <a:xfrm>
                  <a:off x="7489908" y="-1398000"/>
                  <a:ext cx="800100" cy="666750"/>
                </a:xfrm>
                <a:custGeom>
                  <a:avLst/>
                  <a:gdLst>
                    <a:gd name="connsiteX0" fmla="*/ 666750 w 800100"/>
                    <a:gd name="connsiteY0" fmla="*/ 266700 h 666750"/>
                    <a:gd name="connsiteX1" fmla="*/ 666750 w 800100"/>
                    <a:gd name="connsiteY1" fmla="*/ 133350 h 666750"/>
                    <a:gd name="connsiteX2" fmla="*/ 666750 w 800100"/>
                    <a:gd name="connsiteY2" fmla="*/ 0 h 666750"/>
                    <a:gd name="connsiteX3" fmla="*/ 533400 w 800100"/>
                    <a:gd name="connsiteY3" fmla="*/ 0 h 666750"/>
                    <a:gd name="connsiteX4" fmla="*/ 533400 w 800100"/>
                    <a:gd name="connsiteY4" fmla="*/ 133350 h 666750"/>
                    <a:gd name="connsiteX5" fmla="*/ 400050 w 800100"/>
                    <a:gd name="connsiteY5" fmla="*/ 133350 h 666750"/>
                    <a:gd name="connsiteX6" fmla="*/ 400050 w 800100"/>
                    <a:gd name="connsiteY6" fmla="*/ 266700 h 666750"/>
                    <a:gd name="connsiteX7" fmla="*/ 266700 w 800100"/>
                    <a:gd name="connsiteY7" fmla="*/ 266700 h 666750"/>
                    <a:gd name="connsiteX8" fmla="*/ 133350 w 800100"/>
                    <a:gd name="connsiteY8" fmla="*/ 266700 h 666750"/>
                    <a:gd name="connsiteX9" fmla="*/ 133350 w 800100"/>
                    <a:gd name="connsiteY9" fmla="*/ 400050 h 666750"/>
                    <a:gd name="connsiteX10" fmla="*/ 133350 w 800100"/>
                    <a:gd name="connsiteY10" fmla="*/ 533400 h 666750"/>
                    <a:gd name="connsiteX11" fmla="*/ 0 w 800100"/>
                    <a:gd name="connsiteY11" fmla="*/ 533400 h 666750"/>
                    <a:gd name="connsiteX12" fmla="*/ 0 w 800100"/>
                    <a:gd name="connsiteY12" fmla="*/ 666750 h 666750"/>
                    <a:gd name="connsiteX13" fmla="*/ 133350 w 800100"/>
                    <a:gd name="connsiteY13" fmla="*/ 666750 h 666750"/>
                    <a:gd name="connsiteX14" fmla="*/ 266700 w 800100"/>
                    <a:gd name="connsiteY14" fmla="*/ 666750 h 666750"/>
                    <a:gd name="connsiteX15" fmla="*/ 266700 w 800100"/>
                    <a:gd name="connsiteY15" fmla="*/ 533400 h 666750"/>
                    <a:gd name="connsiteX16" fmla="*/ 266700 w 800100"/>
                    <a:gd name="connsiteY16" fmla="*/ 400050 h 666750"/>
                    <a:gd name="connsiteX17" fmla="*/ 400050 w 800100"/>
                    <a:gd name="connsiteY17" fmla="*/ 400050 h 666750"/>
                    <a:gd name="connsiteX18" fmla="*/ 533400 w 800100"/>
                    <a:gd name="connsiteY18" fmla="*/ 400050 h 666750"/>
                    <a:gd name="connsiteX19" fmla="*/ 533400 w 800100"/>
                    <a:gd name="connsiteY19" fmla="*/ 533400 h 666750"/>
                    <a:gd name="connsiteX20" fmla="*/ 666750 w 800100"/>
                    <a:gd name="connsiteY20" fmla="*/ 533400 h 666750"/>
                    <a:gd name="connsiteX21" fmla="*/ 800100 w 800100"/>
                    <a:gd name="connsiteY21" fmla="*/ 533400 h 666750"/>
                    <a:gd name="connsiteX22" fmla="*/ 800100 w 800100"/>
                    <a:gd name="connsiteY22" fmla="*/ 400050 h 666750"/>
                    <a:gd name="connsiteX23" fmla="*/ 666750 w 800100"/>
                    <a:gd name="connsiteY23" fmla="*/ 400050 h 666750"/>
                    <a:gd name="connsiteX24" fmla="*/ 666750 w 800100"/>
                    <a:gd name="connsiteY24" fmla="*/ 26670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00100" h="666750">
                      <a:moveTo>
                        <a:pt x="666750" y="266700"/>
                      </a:moveTo>
                      <a:lnTo>
                        <a:pt x="666750" y="133350"/>
                      </a:lnTo>
                      <a:lnTo>
                        <a:pt x="666750" y="0"/>
                      </a:lnTo>
                      <a:lnTo>
                        <a:pt x="533400" y="0"/>
                      </a:lnTo>
                      <a:lnTo>
                        <a:pt x="533400" y="133350"/>
                      </a:lnTo>
                      <a:lnTo>
                        <a:pt x="400050" y="13335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133350" y="266700"/>
                      </a:lnTo>
                      <a:lnTo>
                        <a:pt x="133350" y="400050"/>
                      </a:lnTo>
                      <a:lnTo>
                        <a:pt x="133350" y="533400"/>
                      </a:lnTo>
                      <a:lnTo>
                        <a:pt x="0" y="533400"/>
                      </a:lnTo>
                      <a:lnTo>
                        <a:pt x="0" y="666750"/>
                      </a:lnTo>
                      <a:lnTo>
                        <a:pt x="133350" y="666750"/>
                      </a:lnTo>
                      <a:lnTo>
                        <a:pt x="266700" y="666750"/>
                      </a:lnTo>
                      <a:lnTo>
                        <a:pt x="266700" y="53340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533400" y="400050"/>
                      </a:lnTo>
                      <a:lnTo>
                        <a:pt x="533400" y="533400"/>
                      </a:lnTo>
                      <a:lnTo>
                        <a:pt x="666750" y="533400"/>
                      </a:lnTo>
                      <a:lnTo>
                        <a:pt x="800100" y="533400"/>
                      </a:lnTo>
                      <a:lnTo>
                        <a:pt x="800100" y="400050"/>
                      </a:lnTo>
                      <a:lnTo>
                        <a:pt x="666750" y="400050"/>
                      </a:lnTo>
                      <a:lnTo>
                        <a:pt x="66675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" name="Free-form: Shape 1146">
                  <a:extLst>
                    <a:ext uri="{FF2B5EF4-FFF2-40B4-BE49-F238E27FC236}">
                      <a16:creationId xmlns:a16="http://schemas.microsoft.com/office/drawing/2014/main" id="{6DB86E9A-E71B-0865-801C-8BF2FCA16A9F}"/>
                    </a:ext>
                  </a:extLst>
                </p:cNvPr>
                <p:cNvSpPr/>
                <p:nvPr/>
              </p:nvSpPr>
              <p:spPr>
                <a:xfrm>
                  <a:off x="6156408" y="6022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" name="Free-form: Shape 1147">
                  <a:extLst>
                    <a:ext uri="{FF2B5EF4-FFF2-40B4-BE49-F238E27FC236}">
                      <a16:creationId xmlns:a16="http://schemas.microsoft.com/office/drawing/2014/main" id="{12D12605-BCD6-F273-9DF6-35285CC41CF9}"/>
                    </a:ext>
                  </a:extLst>
                </p:cNvPr>
                <p:cNvSpPr/>
                <p:nvPr/>
              </p:nvSpPr>
              <p:spPr>
                <a:xfrm>
                  <a:off x="6689808" y="-1398000"/>
                  <a:ext cx="933450" cy="1200150"/>
                </a:xfrm>
                <a:custGeom>
                  <a:avLst/>
                  <a:gdLst>
                    <a:gd name="connsiteX0" fmla="*/ 133350 w 933450"/>
                    <a:gd name="connsiteY0" fmla="*/ 133350 h 1200150"/>
                    <a:gd name="connsiteX1" fmla="*/ 133350 w 933450"/>
                    <a:gd name="connsiteY1" fmla="*/ 266700 h 1200150"/>
                    <a:gd name="connsiteX2" fmla="*/ 0 w 933450"/>
                    <a:gd name="connsiteY2" fmla="*/ 266700 h 1200150"/>
                    <a:gd name="connsiteX3" fmla="*/ 0 w 933450"/>
                    <a:gd name="connsiteY3" fmla="*/ 400050 h 1200150"/>
                    <a:gd name="connsiteX4" fmla="*/ 0 w 933450"/>
                    <a:gd name="connsiteY4" fmla="*/ 533400 h 1200150"/>
                    <a:gd name="connsiteX5" fmla="*/ 0 w 933450"/>
                    <a:gd name="connsiteY5" fmla="*/ 666750 h 1200150"/>
                    <a:gd name="connsiteX6" fmla="*/ 0 w 933450"/>
                    <a:gd name="connsiteY6" fmla="*/ 800100 h 1200150"/>
                    <a:gd name="connsiteX7" fmla="*/ 133350 w 933450"/>
                    <a:gd name="connsiteY7" fmla="*/ 800100 h 1200150"/>
                    <a:gd name="connsiteX8" fmla="*/ 266700 w 933450"/>
                    <a:gd name="connsiteY8" fmla="*/ 800100 h 1200150"/>
                    <a:gd name="connsiteX9" fmla="*/ 266700 w 933450"/>
                    <a:gd name="connsiteY9" fmla="*/ 933450 h 1200150"/>
                    <a:gd name="connsiteX10" fmla="*/ 266700 w 933450"/>
                    <a:gd name="connsiteY10" fmla="*/ 1066800 h 1200150"/>
                    <a:gd name="connsiteX11" fmla="*/ 266700 w 933450"/>
                    <a:gd name="connsiteY11" fmla="*/ 1200150 h 1200150"/>
                    <a:gd name="connsiteX12" fmla="*/ 400050 w 933450"/>
                    <a:gd name="connsiteY12" fmla="*/ 1200150 h 1200150"/>
                    <a:gd name="connsiteX13" fmla="*/ 400050 w 933450"/>
                    <a:gd name="connsiteY13" fmla="*/ 1066800 h 1200150"/>
                    <a:gd name="connsiteX14" fmla="*/ 533400 w 933450"/>
                    <a:gd name="connsiteY14" fmla="*/ 1066800 h 1200150"/>
                    <a:gd name="connsiteX15" fmla="*/ 533400 w 933450"/>
                    <a:gd name="connsiteY15" fmla="*/ 1200150 h 1200150"/>
                    <a:gd name="connsiteX16" fmla="*/ 666750 w 933450"/>
                    <a:gd name="connsiteY16" fmla="*/ 1200150 h 1200150"/>
                    <a:gd name="connsiteX17" fmla="*/ 800100 w 933450"/>
                    <a:gd name="connsiteY17" fmla="*/ 1200150 h 1200150"/>
                    <a:gd name="connsiteX18" fmla="*/ 933450 w 933450"/>
                    <a:gd name="connsiteY18" fmla="*/ 1200150 h 1200150"/>
                    <a:gd name="connsiteX19" fmla="*/ 933450 w 933450"/>
                    <a:gd name="connsiteY19" fmla="*/ 1066800 h 1200150"/>
                    <a:gd name="connsiteX20" fmla="*/ 933450 w 933450"/>
                    <a:gd name="connsiteY20" fmla="*/ 933450 h 1200150"/>
                    <a:gd name="connsiteX21" fmla="*/ 800100 w 933450"/>
                    <a:gd name="connsiteY21" fmla="*/ 933450 h 1200150"/>
                    <a:gd name="connsiteX22" fmla="*/ 800100 w 933450"/>
                    <a:gd name="connsiteY22" fmla="*/ 1066800 h 1200150"/>
                    <a:gd name="connsiteX23" fmla="*/ 666750 w 933450"/>
                    <a:gd name="connsiteY23" fmla="*/ 1066800 h 1200150"/>
                    <a:gd name="connsiteX24" fmla="*/ 666750 w 933450"/>
                    <a:gd name="connsiteY24" fmla="*/ 933450 h 1200150"/>
                    <a:gd name="connsiteX25" fmla="*/ 800100 w 933450"/>
                    <a:gd name="connsiteY25" fmla="*/ 933450 h 1200150"/>
                    <a:gd name="connsiteX26" fmla="*/ 800100 w 933450"/>
                    <a:gd name="connsiteY26" fmla="*/ 800100 h 1200150"/>
                    <a:gd name="connsiteX27" fmla="*/ 666750 w 933450"/>
                    <a:gd name="connsiteY27" fmla="*/ 800100 h 1200150"/>
                    <a:gd name="connsiteX28" fmla="*/ 666750 w 933450"/>
                    <a:gd name="connsiteY28" fmla="*/ 666750 h 1200150"/>
                    <a:gd name="connsiteX29" fmla="*/ 533400 w 933450"/>
                    <a:gd name="connsiteY29" fmla="*/ 666750 h 1200150"/>
                    <a:gd name="connsiteX30" fmla="*/ 533400 w 933450"/>
                    <a:gd name="connsiteY30" fmla="*/ 800100 h 1200150"/>
                    <a:gd name="connsiteX31" fmla="*/ 400050 w 933450"/>
                    <a:gd name="connsiteY31" fmla="*/ 800100 h 1200150"/>
                    <a:gd name="connsiteX32" fmla="*/ 400050 w 933450"/>
                    <a:gd name="connsiteY32" fmla="*/ 666750 h 1200150"/>
                    <a:gd name="connsiteX33" fmla="*/ 533400 w 933450"/>
                    <a:gd name="connsiteY33" fmla="*/ 666750 h 1200150"/>
                    <a:gd name="connsiteX34" fmla="*/ 533400 w 933450"/>
                    <a:gd name="connsiteY34" fmla="*/ 533400 h 1200150"/>
                    <a:gd name="connsiteX35" fmla="*/ 400050 w 933450"/>
                    <a:gd name="connsiteY35" fmla="*/ 533400 h 1200150"/>
                    <a:gd name="connsiteX36" fmla="*/ 400050 w 933450"/>
                    <a:gd name="connsiteY36" fmla="*/ 400050 h 1200150"/>
                    <a:gd name="connsiteX37" fmla="*/ 266700 w 933450"/>
                    <a:gd name="connsiteY37" fmla="*/ 400050 h 1200150"/>
                    <a:gd name="connsiteX38" fmla="*/ 266700 w 933450"/>
                    <a:gd name="connsiteY38" fmla="*/ 533400 h 1200150"/>
                    <a:gd name="connsiteX39" fmla="*/ 133350 w 933450"/>
                    <a:gd name="connsiteY39" fmla="*/ 533400 h 1200150"/>
                    <a:gd name="connsiteX40" fmla="*/ 133350 w 933450"/>
                    <a:gd name="connsiteY40" fmla="*/ 400050 h 1200150"/>
                    <a:gd name="connsiteX41" fmla="*/ 266700 w 933450"/>
                    <a:gd name="connsiteY41" fmla="*/ 400050 h 1200150"/>
                    <a:gd name="connsiteX42" fmla="*/ 266700 w 933450"/>
                    <a:gd name="connsiteY42" fmla="*/ 266700 h 1200150"/>
                    <a:gd name="connsiteX43" fmla="*/ 400050 w 933450"/>
                    <a:gd name="connsiteY43" fmla="*/ 266700 h 1200150"/>
                    <a:gd name="connsiteX44" fmla="*/ 533400 w 933450"/>
                    <a:gd name="connsiteY44" fmla="*/ 266700 h 1200150"/>
                    <a:gd name="connsiteX45" fmla="*/ 666750 w 933450"/>
                    <a:gd name="connsiteY45" fmla="*/ 266700 h 1200150"/>
                    <a:gd name="connsiteX46" fmla="*/ 666750 w 933450"/>
                    <a:gd name="connsiteY46" fmla="*/ 133350 h 1200150"/>
                    <a:gd name="connsiteX47" fmla="*/ 666750 w 933450"/>
                    <a:gd name="connsiteY47" fmla="*/ 0 h 1200150"/>
                    <a:gd name="connsiteX48" fmla="*/ 533400 w 933450"/>
                    <a:gd name="connsiteY48" fmla="*/ 0 h 1200150"/>
                    <a:gd name="connsiteX49" fmla="*/ 400050 w 933450"/>
                    <a:gd name="connsiteY49" fmla="*/ 0 h 1200150"/>
                    <a:gd name="connsiteX50" fmla="*/ 266700 w 933450"/>
                    <a:gd name="connsiteY50" fmla="*/ 0 h 1200150"/>
                    <a:gd name="connsiteX51" fmla="*/ 266700 w 933450"/>
                    <a:gd name="connsiteY51" fmla="*/ 133350 h 1200150"/>
                    <a:gd name="connsiteX52" fmla="*/ 133350 w 933450"/>
                    <a:gd name="connsiteY52" fmla="*/ 133350 h 1200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933450" h="1200150">
                      <a:moveTo>
                        <a:pt x="133350" y="133350"/>
                      </a:moveTo>
                      <a:lnTo>
                        <a:pt x="133350" y="26670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0" y="533400"/>
                      </a:lnTo>
                      <a:lnTo>
                        <a:pt x="0" y="666750"/>
                      </a:lnTo>
                      <a:lnTo>
                        <a:pt x="0" y="800100"/>
                      </a:lnTo>
                      <a:lnTo>
                        <a:pt x="133350" y="800100"/>
                      </a:lnTo>
                      <a:lnTo>
                        <a:pt x="266700" y="800100"/>
                      </a:lnTo>
                      <a:lnTo>
                        <a:pt x="266700" y="933450"/>
                      </a:lnTo>
                      <a:lnTo>
                        <a:pt x="266700" y="1066800"/>
                      </a:lnTo>
                      <a:lnTo>
                        <a:pt x="266700" y="1200150"/>
                      </a:lnTo>
                      <a:lnTo>
                        <a:pt x="400050" y="1200150"/>
                      </a:lnTo>
                      <a:lnTo>
                        <a:pt x="400050" y="1066800"/>
                      </a:lnTo>
                      <a:lnTo>
                        <a:pt x="533400" y="1066800"/>
                      </a:lnTo>
                      <a:lnTo>
                        <a:pt x="533400" y="1200150"/>
                      </a:lnTo>
                      <a:lnTo>
                        <a:pt x="666750" y="1200150"/>
                      </a:lnTo>
                      <a:lnTo>
                        <a:pt x="800100" y="1200150"/>
                      </a:lnTo>
                      <a:lnTo>
                        <a:pt x="933450" y="1200150"/>
                      </a:lnTo>
                      <a:lnTo>
                        <a:pt x="933450" y="1066800"/>
                      </a:lnTo>
                      <a:lnTo>
                        <a:pt x="933450" y="933450"/>
                      </a:lnTo>
                      <a:lnTo>
                        <a:pt x="800100" y="933450"/>
                      </a:lnTo>
                      <a:lnTo>
                        <a:pt x="800100" y="1066800"/>
                      </a:lnTo>
                      <a:lnTo>
                        <a:pt x="666750" y="1066800"/>
                      </a:lnTo>
                      <a:lnTo>
                        <a:pt x="666750" y="933450"/>
                      </a:lnTo>
                      <a:lnTo>
                        <a:pt x="800100" y="933450"/>
                      </a:lnTo>
                      <a:lnTo>
                        <a:pt x="800100" y="800100"/>
                      </a:lnTo>
                      <a:lnTo>
                        <a:pt x="666750" y="800100"/>
                      </a:lnTo>
                      <a:lnTo>
                        <a:pt x="666750" y="666750"/>
                      </a:lnTo>
                      <a:lnTo>
                        <a:pt x="533400" y="666750"/>
                      </a:lnTo>
                      <a:lnTo>
                        <a:pt x="533400" y="800100"/>
                      </a:lnTo>
                      <a:lnTo>
                        <a:pt x="400050" y="800100"/>
                      </a:lnTo>
                      <a:lnTo>
                        <a:pt x="400050" y="666750"/>
                      </a:lnTo>
                      <a:lnTo>
                        <a:pt x="533400" y="666750"/>
                      </a:lnTo>
                      <a:lnTo>
                        <a:pt x="533400" y="533400"/>
                      </a:lnTo>
                      <a:lnTo>
                        <a:pt x="400050" y="533400"/>
                      </a:lnTo>
                      <a:lnTo>
                        <a:pt x="400050" y="400050"/>
                      </a:lnTo>
                      <a:lnTo>
                        <a:pt x="266700" y="400050"/>
                      </a:lnTo>
                      <a:lnTo>
                        <a:pt x="266700" y="533400"/>
                      </a:lnTo>
                      <a:lnTo>
                        <a:pt x="133350" y="533400"/>
                      </a:lnTo>
                      <a:lnTo>
                        <a:pt x="133350" y="400050"/>
                      </a:lnTo>
                      <a:lnTo>
                        <a:pt x="266700" y="400050"/>
                      </a:lnTo>
                      <a:lnTo>
                        <a:pt x="266700" y="266700"/>
                      </a:lnTo>
                      <a:lnTo>
                        <a:pt x="400050" y="266700"/>
                      </a:lnTo>
                      <a:lnTo>
                        <a:pt x="533400" y="266700"/>
                      </a:lnTo>
                      <a:lnTo>
                        <a:pt x="666750" y="266700"/>
                      </a:lnTo>
                      <a:lnTo>
                        <a:pt x="666750" y="133350"/>
                      </a:lnTo>
                      <a:lnTo>
                        <a:pt x="666750" y="0"/>
                      </a:lnTo>
                      <a:lnTo>
                        <a:pt x="533400" y="0"/>
                      </a:lnTo>
                      <a:lnTo>
                        <a:pt x="400050" y="0"/>
                      </a:lnTo>
                      <a:lnTo>
                        <a:pt x="266700" y="0"/>
                      </a:lnTo>
                      <a:lnTo>
                        <a:pt x="266700" y="13335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" name="Free-form: Shape 1148">
                  <a:extLst>
                    <a:ext uri="{FF2B5EF4-FFF2-40B4-BE49-F238E27FC236}">
                      <a16:creationId xmlns:a16="http://schemas.microsoft.com/office/drawing/2014/main" id="{18113600-06A2-8DE4-1CAC-8CF77C27E1F2}"/>
                    </a:ext>
                  </a:extLst>
                </p:cNvPr>
                <p:cNvSpPr/>
                <p:nvPr/>
              </p:nvSpPr>
              <p:spPr>
                <a:xfrm>
                  <a:off x="482290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" name="Free-form: Shape 1149">
                  <a:extLst>
                    <a:ext uri="{FF2B5EF4-FFF2-40B4-BE49-F238E27FC236}">
                      <a16:creationId xmlns:a16="http://schemas.microsoft.com/office/drawing/2014/main" id="{618FE9CA-B56E-B4D3-80B6-C922C074CE42}"/>
                    </a:ext>
                  </a:extLst>
                </p:cNvPr>
                <p:cNvSpPr/>
                <p:nvPr/>
              </p:nvSpPr>
              <p:spPr>
                <a:xfrm>
                  <a:off x="4556208" y="-464550"/>
                  <a:ext cx="266700" cy="266700"/>
                </a:xfrm>
                <a:custGeom>
                  <a:avLst/>
                  <a:gdLst>
                    <a:gd name="connsiteX0" fmla="*/ 266700 w 266700"/>
                    <a:gd name="connsiteY0" fmla="*/ 266700 h 266700"/>
                    <a:gd name="connsiteX1" fmla="*/ 266700 w 266700"/>
                    <a:gd name="connsiteY1" fmla="*/ 133350 h 266700"/>
                    <a:gd name="connsiteX2" fmla="*/ 133350 w 266700"/>
                    <a:gd name="connsiteY2" fmla="*/ 133350 h 266700"/>
                    <a:gd name="connsiteX3" fmla="*/ 133350 w 266700"/>
                    <a:gd name="connsiteY3" fmla="*/ 0 h 266700"/>
                    <a:gd name="connsiteX4" fmla="*/ 0 w 266700"/>
                    <a:gd name="connsiteY4" fmla="*/ 0 h 266700"/>
                    <a:gd name="connsiteX5" fmla="*/ 0 w 266700"/>
                    <a:gd name="connsiteY5" fmla="*/ 133350 h 266700"/>
                    <a:gd name="connsiteX6" fmla="*/ 0 w 266700"/>
                    <a:gd name="connsiteY6" fmla="*/ 266700 h 266700"/>
                    <a:gd name="connsiteX7" fmla="*/ 133350 w 266700"/>
                    <a:gd name="connsiteY7" fmla="*/ 266700 h 266700"/>
                    <a:gd name="connsiteX8" fmla="*/ 266700 w 266700"/>
                    <a:gd name="connsiteY8" fmla="*/ 26670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700" h="266700">
                      <a:moveTo>
                        <a:pt x="266700" y="266700"/>
                      </a:moveTo>
                      <a:lnTo>
                        <a:pt x="266700" y="133350"/>
                      </a:lnTo>
                      <a:lnTo>
                        <a:pt x="133350" y="13335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" name="Free-form: Shape 1150">
                  <a:extLst>
                    <a:ext uri="{FF2B5EF4-FFF2-40B4-BE49-F238E27FC236}">
                      <a16:creationId xmlns:a16="http://schemas.microsoft.com/office/drawing/2014/main" id="{4AD76C8B-9BB1-524B-9BC4-C9365918B4A1}"/>
                    </a:ext>
                  </a:extLst>
                </p:cNvPr>
                <p:cNvSpPr/>
                <p:nvPr/>
              </p:nvSpPr>
              <p:spPr>
                <a:xfrm>
                  <a:off x="4556208" y="-997950"/>
                  <a:ext cx="1733550" cy="2133600"/>
                </a:xfrm>
                <a:custGeom>
                  <a:avLst/>
                  <a:gdLst>
                    <a:gd name="connsiteX0" fmla="*/ 1466850 w 1733550"/>
                    <a:gd name="connsiteY0" fmla="*/ 1200150 h 2133600"/>
                    <a:gd name="connsiteX1" fmla="*/ 1333500 w 1733550"/>
                    <a:gd name="connsiteY1" fmla="*/ 1200150 h 2133600"/>
                    <a:gd name="connsiteX2" fmla="*/ 1333500 w 1733550"/>
                    <a:gd name="connsiteY2" fmla="*/ 1066800 h 2133600"/>
                    <a:gd name="connsiteX3" fmla="*/ 1600200 w 1733550"/>
                    <a:gd name="connsiteY3" fmla="*/ 1066800 h 2133600"/>
                    <a:gd name="connsiteX4" fmla="*/ 1600200 w 1733550"/>
                    <a:gd name="connsiteY4" fmla="*/ 933450 h 2133600"/>
                    <a:gd name="connsiteX5" fmla="*/ 1733550 w 1733550"/>
                    <a:gd name="connsiteY5" fmla="*/ 933450 h 2133600"/>
                    <a:gd name="connsiteX6" fmla="*/ 1733550 w 1733550"/>
                    <a:gd name="connsiteY6" fmla="*/ 800100 h 2133600"/>
                    <a:gd name="connsiteX7" fmla="*/ 1600200 w 1733550"/>
                    <a:gd name="connsiteY7" fmla="*/ 800100 h 2133600"/>
                    <a:gd name="connsiteX8" fmla="*/ 1600200 w 1733550"/>
                    <a:gd name="connsiteY8" fmla="*/ 533400 h 2133600"/>
                    <a:gd name="connsiteX9" fmla="*/ 1733550 w 1733550"/>
                    <a:gd name="connsiteY9" fmla="*/ 533400 h 2133600"/>
                    <a:gd name="connsiteX10" fmla="*/ 1733550 w 1733550"/>
                    <a:gd name="connsiteY10" fmla="*/ 400050 h 2133600"/>
                    <a:gd name="connsiteX11" fmla="*/ 1333500 w 1733550"/>
                    <a:gd name="connsiteY11" fmla="*/ 400050 h 2133600"/>
                    <a:gd name="connsiteX12" fmla="*/ 1333500 w 1733550"/>
                    <a:gd name="connsiteY12" fmla="*/ 533400 h 2133600"/>
                    <a:gd name="connsiteX13" fmla="*/ 1200150 w 1733550"/>
                    <a:gd name="connsiteY13" fmla="*/ 533400 h 2133600"/>
                    <a:gd name="connsiteX14" fmla="*/ 1200150 w 1733550"/>
                    <a:gd name="connsiteY14" fmla="*/ 400050 h 2133600"/>
                    <a:gd name="connsiteX15" fmla="*/ 1066800 w 1733550"/>
                    <a:gd name="connsiteY15" fmla="*/ 400050 h 2133600"/>
                    <a:gd name="connsiteX16" fmla="*/ 1066800 w 1733550"/>
                    <a:gd name="connsiteY16" fmla="*/ 266700 h 2133600"/>
                    <a:gd name="connsiteX17" fmla="*/ 1200150 w 1733550"/>
                    <a:gd name="connsiteY17" fmla="*/ 266700 h 2133600"/>
                    <a:gd name="connsiteX18" fmla="*/ 1200150 w 1733550"/>
                    <a:gd name="connsiteY18" fmla="*/ 0 h 2133600"/>
                    <a:gd name="connsiteX19" fmla="*/ 1066800 w 1733550"/>
                    <a:gd name="connsiteY19" fmla="*/ 0 h 2133600"/>
                    <a:gd name="connsiteX20" fmla="*/ 1066800 w 1733550"/>
                    <a:gd name="connsiteY20" fmla="*/ 133350 h 2133600"/>
                    <a:gd name="connsiteX21" fmla="*/ 666750 w 1733550"/>
                    <a:gd name="connsiteY21" fmla="*/ 133350 h 2133600"/>
                    <a:gd name="connsiteX22" fmla="*/ 666750 w 1733550"/>
                    <a:gd name="connsiteY22" fmla="*/ 400050 h 2133600"/>
                    <a:gd name="connsiteX23" fmla="*/ 533400 w 1733550"/>
                    <a:gd name="connsiteY23" fmla="*/ 400050 h 2133600"/>
                    <a:gd name="connsiteX24" fmla="*/ 533400 w 1733550"/>
                    <a:gd name="connsiteY24" fmla="*/ 533400 h 2133600"/>
                    <a:gd name="connsiteX25" fmla="*/ 800100 w 1733550"/>
                    <a:gd name="connsiteY25" fmla="*/ 533400 h 2133600"/>
                    <a:gd name="connsiteX26" fmla="*/ 800100 w 1733550"/>
                    <a:gd name="connsiteY26" fmla="*/ 266700 h 2133600"/>
                    <a:gd name="connsiteX27" fmla="*/ 933450 w 1733550"/>
                    <a:gd name="connsiteY27" fmla="*/ 266700 h 2133600"/>
                    <a:gd name="connsiteX28" fmla="*/ 933450 w 1733550"/>
                    <a:gd name="connsiteY28" fmla="*/ 533400 h 2133600"/>
                    <a:gd name="connsiteX29" fmla="*/ 1066800 w 1733550"/>
                    <a:gd name="connsiteY29" fmla="*/ 533400 h 2133600"/>
                    <a:gd name="connsiteX30" fmla="*/ 1066800 w 1733550"/>
                    <a:gd name="connsiteY30" fmla="*/ 666750 h 2133600"/>
                    <a:gd name="connsiteX31" fmla="*/ 933450 w 1733550"/>
                    <a:gd name="connsiteY31" fmla="*/ 666750 h 2133600"/>
                    <a:gd name="connsiteX32" fmla="*/ 933450 w 1733550"/>
                    <a:gd name="connsiteY32" fmla="*/ 533400 h 2133600"/>
                    <a:gd name="connsiteX33" fmla="*/ 800100 w 1733550"/>
                    <a:gd name="connsiteY33" fmla="*/ 533400 h 2133600"/>
                    <a:gd name="connsiteX34" fmla="*/ 800100 w 1733550"/>
                    <a:gd name="connsiteY34" fmla="*/ 933450 h 2133600"/>
                    <a:gd name="connsiteX35" fmla="*/ 533400 w 1733550"/>
                    <a:gd name="connsiteY35" fmla="*/ 933450 h 2133600"/>
                    <a:gd name="connsiteX36" fmla="*/ 533400 w 1733550"/>
                    <a:gd name="connsiteY36" fmla="*/ 800100 h 2133600"/>
                    <a:gd name="connsiteX37" fmla="*/ 266700 w 1733550"/>
                    <a:gd name="connsiteY37" fmla="*/ 800100 h 2133600"/>
                    <a:gd name="connsiteX38" fmla="*/ 266700 w 1733550"/>
                    <a:gd name="connsiteY38" fmla="*/ 933450 h 2133600"/>
                    <a:gd name="connsiteX39" fmla="*/ 0 w 1733550"/>
                    <a:gd name="connsiteY39" fmla="*/ 933450 h 2133600"/>
                    <a:gd name="connsiteX40" fmla="*/ 0 w 1733550"/>
                    <a:gd name="connsiteY40" fmla="*/ 1066800 h 2133600"/>
                    <a:gd name="connsiteX41" fmla="*/ 400050 w 1733550"/>
                    <a:gd name="connsiteY41" fmla="*/ 1066800 h 2133600"/>
                    <a:gd name="connsiteX42" fmla="*/ 400050 w 1733550"/>
                    <a:gd name="connsiteY42" fmla="*/ 1466850 h 2133600"/>
                    <a:gd name="connsiteX43" fmla="*/ 666750 w 1733550"/>
                    <a:gd name="connsiteY43" fmla="*/ 1466850 h 2133600"/>
                    <a:gd name="connsiteX44" fmla="*/ 666750 w 1733550"/>
                    <a:gd name="connsiteY44" fmla="*/ 1600200 h 2133600"/>
                    <a:gd name="connsiteX45" fmla="*/ 800100 w 1733550"/>
                    <a:gd name="connsiteY45" fmla="*/ 1600200 h 2133600"/>
                    <a:gd name="connsiteX46" fmla="*/ 800100 w 1733550"/>
                    <a:gd name="connsiteY46" fmla="*/ 1733550 h 2133600"/>
                    <a:gd name="connsiteX47" fmla="*/ 1200150 w 1733550"/>
                    <a:gd name="connsiteY47" fmla="*/ 1733550 h 2133600"/>
                    <a:gd name="connsiteX48" fmla="*/ 1200150 w 1733550"/>
                    <a:gd name="connsiteY48" fmla="*/ 1866900 h 2133600"/>
                    <a:gd name="connsiteX49" fmla="*/ 1066800 w 1733550"/>
                    <a:gd name="connsiteY49" fmla="*/ 1866900 h 2133600"/>
                    <a:gd name="connsiteX50" fmla="*/ 1066800 w 1733550"/>
                    <a:gd name="connsiteY50" fmla="*/ 2000250 h 2133600"/>
                    <a:gd name="connsiteX51" fmla="*/ 933450 w 1733550"/>
                    <a:gd name="connsiteY51" fmla="*/ 2000250 h 2133600"/>
                    <a:gd name="connsiteX52" fmla="*/ 933450 w 1733550"/>
                    <a:gd name="connsiteY52" fmla="*/ 2133600 h 2133600"/>
                    <a:gd name="connsiteX53" fmla="*/ 1200150 w 1733550"/>
                    <a:gd name="connsiteY53" fmla="*/ 2133600 h 2133600"/>
                    <a:gd name="connsiteX54" fmla="*/ 1200150 w 1733550"/>
                    <a:gd name="connsiteY54" fmla="*/ 2000250 h 2133600"/>
                    <a:gd name="connsiteX55" fmla="*/ 1600200 w 1733550"/>
                    <a:gd name="connsiteY55" fmla="*/ 2000250 h 2133600"/>
                    <a:gd name="connsiteX56" fmla="*/ 1600200 w 1733550"/>
                    <a:gd name="connsiteY56" fmla="*/ 1866900 h 2133600"/>
                    <a:gd name="connsiteX57" fmla="*/ 1333500 w 1733550"/>
                    <a:gd name="connsiteY57" fmla="*/ 1866900 h 2133600"/>
                    <a:gd name="connsiteX58" fmla="*/ 1333500 w 1733550"/>
                    <a:gd name="connsiteY58" fmla="*/ 1333500 h 2133600"/>
                    <a:gd name="connsiteX59" fmla="*/ 1600200 w 1733550"/>
                    <a:gd name="connsiteY59" fmla="*/ 1333500 h 2133600"/>
                    <a:gd name="connsiteX60" fmla="*/ 1600200 w 1733550"/>
                    <a:gd name="connsiteY60" fmla="*/ 1200150 h 2133600"/>
                    <a:gd name="connsiteX61" fmla="*/ 1466850 w 1733550"/>
                    <a:gd name="connsiteY61" fmla="*/ 1200150 h 2133600"/>
                    <a:gd name="connsiteX62" fmla="*/ 1333500 w 1733550"/>
                    <a:gd name="connsiteY62" fmla="*/ 666750 h 2133600"/>
                    <a:gd name="connsiteX63" fmla="*/ 1466850 w 1733550"/>
                    <a:gd name="connsiteY63" fmla="*/ 666750 h 2133600"/>
                    <a:gd name="connsiteX64" fmla="*/ 1466850 w 1733550"/>
                    <a:gd name="connsiteY64" fmla="*/ 800100 h 2133600"/>
                    <a:gd name="connsiteX65" fmla="*/ 1333500 w 1733550"/>
                    <a:gd name="connsiteY65" fmla="*/ 800100 h 2133600"/>
                    <a:gd name="connsiteX66" fmla="*/ 1333500 w 1733550"/>
                    <a:gd name="connsiteY66" fmla="*/ 666750 h 2133600"/>
                    <a:gd name="connsiteX67" fmla="*/ 1066800 w 1733550"/>
                    <a:gd name="connsiteY67" fmla="*/ 1466850 h 2133600"/>
                    <a:gd name="connsiteX68" fmla="*/ 1066800 w 1733550"/>
                    <a:gd name="connsiteY68" fmla="*/ 1600200 h 2133600"/>
                    <a:gd name="connsiteX69" fmla="*/ 933450 w 1733550"/>
                    <a:gd name="connsiteY69" fmla="*/ 1600200 h 2133600"/>
                    <a:gd name="connsiteX70" fmla="*/ 933450 w 1733550"/>
                    <a:gd name="connsiteY70" fmla="*/ 1466850 h 2133600"/>
                    <a:gd name="connsiteX71" fmla="*/ 800100 w 1733550"/>
                    <a:gd name="connsiteY71" fmla="*/ 1466850 h 2133600"/>
                    <a:gd name="connsiteX72" fmla="*/ 800100 w 1733550"/>
                    <a:gd name="connsiteY72" fmla="*/ 1333500 h 2133600"/>
                    <a:gd name="connsiteX73" fmla="*/ 666750 w 1733550"/>
                    <a:gd name="connsiteY73" fmla="*/ 1333500 h 2133600"/>
                    <a:gd name="connsiteX74" fmla="*/ 666750 w 1733550"/>
                    <a:gd name="connsiteY74" fmla="*/ 1066800 h 2133600"/>
                    <a:gd name="connsiteX75" fmla="*/ 933450 w 1733550"/>
                    <a:gd name="connsiteY75" fmla="*/ 1066800 h 2133600"/>
                    <a:gd name="connsiteX76" fmla="*/ 933450 w 1733550"/>
                    <a:gd name="connsiteY76" fmla="*/ 1200150 h 2133600"/>
                    <a:gd name="connsiteX77" fmla="*/ 800100 w 1733550"/>
                    <a:gd name="connsiteY77" fmla="*/ 1200150 h 2133600"/>
                    <a:gd name="connsiteX78" fmla="*/ 800100 w 1733550"/>
                    <a:gd name="connsiteY78" fmla="*/ 1333500 h 2133600"/>
                    <a:gd name="connsiteX79" fmla="*/ 1066800 w 1733550"/>
                    <a:gd name="connsiteY79" fmla="*/ 1333500 h 2133600"/>
                    <a:gd name="connsiteX80" fmla="*/ 1066800 w 1733550"/>
                    <a:gd name="connsiteY80" fmla="*/ 1466850 h 2133600"/>
                    <a:gd name="connsiteX81" fmla="*/ 1200150 w 1733550"/>
                    <a:gd name="connsiteY81" fmla="*/ 1200150 h 2133600"/>
                    <a:gd name="connsiteX82" fmla="*/ 1066800 w 1733550"/>
                    <a:gd name="connsiteY82" fmla="*/ 1200150 h 2133600"/>
                    <a:gd name="connsiteX83" fmla="*/ 1066800 w 1733550"/>
                    <a:gd name="connsiteY83" fmla="*/ 1066800 h 2133600"/>
                    <a:gd name="connsiteX84" fmla="*/ 1200150 w 1733550"/>
                    <a:gd name="connsiteY84" fmla="*/ 1066800 h 2133600"/>
                    <a:gd name="connsiteX85" fmla="*/ 1200150 w 1733550"/>
                    <a:gd name="connsiteY85" fmla="*/ 1200150 h 2133600"/>
                    <a:gd name="connsiteX86" fmla="*/ 1200150 w 1733550"/>
                    <a:gd name="connsiteY86" fmla="*/ 933450 h 2133600"/>
                    <a:gd name="connsiteX87" fmla="*/ 1066800 w 1733550"/>
                    <a:gd name="connsiteY87" fmla="*/ 933450 h 2133600"/>
                    <a:gd name="connsiteX88" fmla="*/ 1066800 w 1733550"/>
                    <a:gd name="connsiteY88" fmla="*/ 800100 h 2133600"/>
                    <a:gd name="connsiteX89" fmla="*/ 1200150 w 1733550"/>
                    <a:gd name="connsiteY89" fmla="*/ 800100 h 2133600"/>
                    <a:gd name="connsiteX90" fmla="*/ 1200150 w 1733550"/>
                    <a:gd name="connsiteY90" fmla="*/ 93345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733550" h="2133600">
                      <a:moveTo>
                        <a:pt x="1466850" y="1200150"/>
                      </a:moveTo>
                      <a:lnTo>
                        <a:pt x="1333500" y="1200150"/>
                      </a:lnTo>
                      <a:lnTo>
                        <a:pt x="1333500" y="1066800"/>
                      </a:lnTo>
                      <a:lnTo>
                        <a:pt x="1600200" y="1066800"/>
                      </a:lnTo>
                      <a:lnTo>
                        <a:pt x="1600200" y="933450"/>
                      </a:lnTo>
                      <a:lnTo>
                        <a:pt x="1733550" y="933450"/>
                      </a:lnTo>
                      <a:lnTo>
                        <a:pt x="1733550" y="800100"/>
                      </a:lnTo>
                      <a:lnTo>
                        <a:pt x="1600200" y="800100"/>
                      </a:lnTo>
                      <a:lnTo>
                        <a:pt x="1600200" y="533400"/>
                      </a:lnTo>
                      <a:lnTo>
                        <a:pt x="1733550" y="533400"/>
                      </a:lnTo>
                      <a:lnTo>
                        <a:pt x="1733550" y="400050"/>
                      </a:lnTo>
                      <a:lnTo>
                        <a:pt x="1333500" y="400050"/>
                      </a:lnTo>
                      <a:lnTo>
                        <a:pt x="1333500" y="533400"/>
                      </a:lnTo>
                      <a:lnTo>
                        <a:pt x="1200150" y="533400"/>
                      </a:lnTo>
                      <a:lnTo>
                        <a:pt x="1200150" y="400050"/>
                      </a:lnTo>
                      <a:lnTo>
                        <a:pt x="1066800" y="400050"/>
                      </a:lnTo>
                      <a:lnTo>
                        <a:pt x="1066800" y="266700"/>
                      </a:lnTo>
                      <a:lnTo>
                        <a:pt x="1200150" y="266700"/>
                      </a:lnTo>
                      <a:lnTo>
                        <a:pt x="1200150" y="0"/>
                      </a:lnTo>
                      <a:lnTo>
                        <a:pt x="1066800" y="0"/>
                      </a:lnTo>
                      <a:lnTo>
                        <a:pt x="1066800" y="133350"/>
                      </a:lnTo>
                      <a:lnTo>
                        <a:pt x="666750" y="133350"/>
                      </a:lnTo>
                      <a:lnTo>
                        <a:pt x="666750" y="400050"/>
                      </a:lnTo>
                      <a:lnTo>
                        <a:pt x="533400" y="400050"/>
                      </a:lnTo>
                      <a:lnTo>
                        <a:pt x="533400" y="533400"/>
                      </a:lnTo>
                      <a:lnTo>
                        <a:pt x="800100" y="533400"/>
                      </a:lnTo>
                      <a:lnTo>
                        <a:pt x="800100" y="266700"/>
                      </a:lnTo>
                      <a:lnTo>
                        <a:pt x="933450" y="266700"/>
                      </a:lnTo>
                      <a:lnTo>
                        <a:pt x="933450" y="533400"/>
                      </a:lnTo>
                      <a:lnTo>
                        <a:pt x="1066800" y="533400"/>
                      </a:lnTo>
                      <a:lnTo>
                        <a:pt x="1066800" y="666750"/>
                      </a:lnTo>
                      <a:lnTo>
                        <a:pt x="933450" y="666750"/>
                      </a:lnTo>
                      <a:lnTo>
                        <a:pt x="933450" y="533400"/>
                      </a:lnTo>
                      <a:lnTo>
                        <a:pt x="800100" y="533400"/>
                      </a:lnTo>
                      <a:lnTo>
                        <a:pt x="800100" y="933450"/>
                      </a:lnTo>
                      <a:lnTo>
                        <a:pt x="533400" y="933450"/>
                      </a:lnTo>
                      <a:lnTo>
                        <a:pt x="533400" y="800100"/>
                      </a:lnTo>
                      <a:lnTo>
                        <a:pt x="266700" y="800100"/>
                      </a:lnTo>
                      <a:lnTo>
                        <a:pt x="266700" y="933450"/>
                      </a:lnTo>
                      <a:lnTo>
                        <a:pt x="0" y="933450"/>
                      </a:lnTo>
                      <a:lnTo>
                        <a:pt x="0" y="1066800"/>
                      </a:lnTo>
                      <a:lnTo>
                        <a:pt x="400050" y="1066800"/>
                      </a:lnTo>
                      <a:lnTo>
                        <a:pt x="400050" y="1466850"/>
                      </a:lnTo>
                      <a:lnTo>
                        <a:pt x="666750" y="1466850"/>
                      </a:lnTo>
                      <a:lnTo>
                        <a:pt x="666750" y="1600200"/>
                      </a:lnTo>
                      <a:lnTo>
                        <a:pt x="800100" y="1600200"/>
                      </a:lnTo>
                      <a:lnTo>
                        <a:pt x="800100" y="1733550"/>
                      </a:lnTo>
                      <a:lnTo>
                        <a:pt x="1200150" y="1733550"/>
                      </a:lnTo>
                      <a:lnTo>
                        <a:pt x="1200150" y="1866900"/>
                      </a:lnTo>
                      <a:lnTo>
                        <a:pt x="1066800" y="1866900"/>
                      </a:lnTo>
                      <a:lnTo>
                        <a:pt x="1066800" y="2000250"/>
                      </a:lnTo>
                      <a:lnTo>
                        <a:pt x="933450" y="2000250"/>
                      </a:lnTo>
                      <a:lnTo>
                        <a:pt x="933450" y="2133600"/>
                      </a:lnTo>
                      <a:lnTo>
                        <a:pt x="1200150" y="2133600"/>
                      </a:lnTo>
                      <a:lnTo>
                        <a:pt x="1200150" y="2000250"/>
                      </a:lnTo>
                      <a:lnTo>
                        <a:pt x="1600200" y="2000250"/>
                      </a:lnTo>
                      <a:lnTo>
                        <a:pt x="1600200" y="1866900"/>
                      </a:lnTo>
                      <a:lnTo>
                        <a:pt x="1333500" y="1866900"/>
                      </a:lnTo>
                      <a:lnTo>
                        <a:pt x="1333500" y="1333500"/>
                      </a:lnTo>
                      <a:lnTo>
                        <a:pt x="1600200" y="1333500"/>
                      </a:lnTo>
                      <a:lnTo>
                        <a:pt x="1600200" y="1200150"/>
                      </a:lnTo>
                      <a:lnTo>
                        <a:pt x="1466850" y="1200150"/>
                      </a:lnTo>
                      <a:close/>
                      <a:moveTo>
                        <a:pt x="1333500" y="666750"/>
                      </a:moveTo>
                      <a:lnTo>
                        <a:pt x="1466850" y="666750"/>
                      </a:lnTo>
                      <a:lnTo>
                        <a:pt x="1466850" y="800100"/>
                      </a:lnTo>
                      <a:lnTo>
                        <a:pt x="1333500" y="800100"/>
                      </a:lnTo>
                      <a:lnTo>
                        <a:pt x="1333500" y="666750"/>
                      </a:lnTo>
                      <a:close/>
                      <a:moveTo>
                        <a:pt x="1066800" y="1466850"/>
                      </a:moveTo>
                      <a:lnTo>
                        <a:pt x="1066800" y="1600200"/>
                      </a:lnTo>
                      <a:lnTo>
                        <a:pt x="933450" y="1600200"/>
                      </a:lnTo>
                      <a:lnTo>
                        <a:pt x="933450" y="1466850"/>
                      </a:lnTo>
                      <a:lnTo>
                        <a:pt x="800100" y="1466850"/>
                      </a:lnTo>
                      <a:lnTo>
                        <a:pt x="800100" y="1333500"/>
                      </a:lnTo>
                      <a:lnTo>
                        <a:pt x="666750" y="1333500"/>
                      </a:lnTo>
                      <a:lnTo>
                        <a:pt x="666750" y="1066800"/>
                      </a:lnTo>
                      <a:lnTo>
                        <a:pt x="933450" y="1066800"/>
                      </a:lnTo>
                      <a:lnTo>
                        <a:pt x="933450" y="1200150"/>
                      </a:lnTo>
                      <a:lnTo>
                        <a:pt x="800100" y="1200150"/>
                      </a:lnTo>
                      <a:lnTo>
                        <a:pt x="800100" y="1333500"/>
                      </a:lnTo>
                      <a:lnTo>
                        <a:pt x="1066800" y="1333500"/>
                      </a:lnTo>
                      <a:lnTo>
                        <a:pt x="1066800" y="1466850"/>
                      </a:lnTo>
                      <a:close/>
                      <a:moveTo>
                        <a:pt x="1200150" y="1200150"/>
                      </a:moveTo>
                      <a:lnTo>
                        <a:pt x="1066800" y="1200150"/>
                      </a:lnTo>
                      <a:lnTo>
                        <a:pt x="1066800" y="1066800"/>
                      </a:lnTo>
                      <a:lnTo>
                        <a:pt x="1200150" y="1066800"/>
                      </a:lnTo>
                      <a:lnTo>
                        <a:pt x="1200150" y="1200150"/>
                      </a:lnTo>
                      <a:close/>
                      <a:moveTo>
                        <a:pt x="1200150" y="933450"/>
                      </a:moveTo>
                      <a:lnTo>
                        <a:pt x="1066800" y="933450"/>
                      </a:lnTo>
                      <a:lnTo>
                        <a:pt x="1066800" y="800100"/>
                      </a:lnTo>
                      <a:lnTo>
                        <a:pt x="1200150" y="800100"/>
                      </a:lnTo>
                      <a:lnTo>
                        <a:pt x="1200150" y="9334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" name="Free-form: Shape 1151">
                  <a:extLst>
                    <a:ext uri="{FF2B5EF4-FFF2-40B4-BE49-F238E27FC236}">
                      <a16:creationId xmlns:a16="http://schemas.microsoft.com/office/drawing/2014/main" id="{6D4EE5CD-DEF7-16C9-95D7-F88108F88AFF}"/>
                    </a:ext>
                  </a:extLst>
                </p:cNvPr>
                <p:cNvSpPr/>
                <p:nvPr/>
              </p:nvSpPr>
              <p:spPr>
                <a:xfrm>
                  <a:off x="6156408" y="3355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" name="Free-form: Shape 1152">
                  <a:extLst>
                    <a:ext uri="{FF2B5EF4-FFF2-40B4-BE49-F238E27FC236}">
                      <a16:creationId xmlns:a16="http://schemas.microsoft.com/office/drawing/2014/main" id="{138169FF-0A0B-C4E7-DF7B-1E76DD25E417}"/>
                    </a:ext>
                  </a:extLst>
                </p:cNvPr>
                <p:cNvSpPr/>
                <p:nvPr/>
              </p:nvSpPr>
              <p:spPr>
                <a:xfrm>
                  <a:off x="4689558" y="-8646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" name="Free-form: Shape 1153">
                  <a:extLst>
                    <a:ext uri="{FF2B5EF4-FFF2-40B4-BE49-F238E27FC236}">
                      <a16:creationId xmlns:a16="http://schemas.microsoft.com/office/drawing/2014/main" id="{B0D1B465-EA5B-1406-A6D1-8808A898A185}"/>
                    </a:ext>
                  </a:extLst>
                </p:cNvPr>
                <p:cNvSpPr/>
                <p:nvPr/>
              </p:nvSpPr>
              <p:spPr>
                <a:xfrm>
                  <a:off x="5756358" y="-1531350"/>
                  <a:ext cx="400050" cy="533400"/>
                </a:xfrm>
                <a:custGeom>
                  <a:avLst/>
                  <a:gdLst>
                    <a:gd name="connsiteX0" fmla="*/ 133350 w 400050"/>
                    <a:gd name="connsiteY0" fmla="*/ 133350 h 533400"/>
                    <a:gd name="connsiteX1" fmla="*/ 0 w 400050"/>
                    <a:gd name="connsiteY1" fmla="*/ 133350 h 533400"/>
                    <a:gd name="connsiteX2" fmla="*/ 0 w 400050"/>
                    <a:gd name="connsiteY2" fmla="*/ 266700 h 533400"/>
                    <a:gd name="connsiteX3" fmla="*/ 0 w 400050"/>
                    <a:gd name="connsiteY3" fmla="*/ 400050 h 533400"/>
                    <a:gd name="connsiteX4" fmla="*/ 133350 w 400050"/>
                    <a:gd name="connsiteY4" fmla="*/ 400050 h 533400"/>
                    <a:gd name="connsiteX5" fmla="*/ 133350 w 400050"/>
                    <a:gd name="connsiteY5" fmla="*/ 533400 h 533400"/>
                    <a:gd name="connsiteX6" fmla="*/ 266700 w 400050"/>
                    <a:gd name="connsiteY6" fmla="*/ 533400 h 533400"/>
                    <a:gd name="connsiteX7" fmla="*/ 266700 w 400050"/>
                    <a:gd name="connsiteY7" fmla="*/ 400050 h 533400"/>
                    <a:gd name="connsiteX8" fmla="*/ 400050 w 400050"/>
                    <a:gd name="connsiteY8" fmla="*/ 400050 h 533400"/>
                    <a:gd name="connsiteX9" fmla="*/ 400050 w 400050"/>
                    <a:gd name="connsiteY9" fmla="*/ 266700 h 533400"/>
                    <a:gd name="connsiteX10" fmla="*/ 266700 w 400050"/>
                    <a:gd name="connsiteY10" fmla="*/ 266700 h 533400"/>
                    <a:gd name="connsiteX11" fmla="*/ 266700 w 400050"/>
                    <a:gd name="connsiteY11" fmla="*/ 133350 h 533400"/>
                    <a:gd name="connsiteX12" fmla="*/ 266700 w 400050"/>
                    <a:gd name="connsiteY12" fmla="*/ 0 h 533400"/>
                    <a:gd name="connsiteX13" fmla="*/ 133350 w 400050"/>
                    <a:gd name="connsiteY13" fmla="*/ 0 h 533400"/>
                    <a:gd name="connsiteX14" fmla="*/ 133350 w 400050"/>
                    <a:gd name="connsiteY14" fmla="*/ 13335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0050" h="533400">
                      <a:moveTo>
                        <a:pt x="133350" y="133350"/>
                      </a:move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0" y="400050"/>
                      </a:lnTo>
                      <a:lnTo>
                        <a:pt x="133350" y="400050"/>
                      </a:lnTo>
                      <a:lnTo>
                        <a:pt x="133350" y="533400"/>
                      </a:lnTo>
                      <a:lnTo>
                        <a:pt x="266700" y="533400"/>
                      </a:lnTo>
                      <a:lnTo>
                        <a:pt x="266700" y="400050"/>
                      </a:lnTo>
                      <a:lnTo>
                        <a:pt x="400050" y="400050"/>
                      </a:lnTo>
                      <a:lnTo>
                        <a:pt x="400050" y="266700"/>
                      </a:lnTo>
                      <a:lnTo>
                        <a:pt x="266700" y="26670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" name="Free-form: Shape 1154">
                  <a:extLst>
                    <a:ext uri="{FF2B5EF4-FFF2-40B4-BE49-F238E27FC236}">
                      <a16:creationId xmlns:a16="http://schemas.microsoft.com/office/drawing/2014/main" id="{6970400A-C8DD-1DBB-CACA-7736B15B1549}"/>
                    </a:ext>
                  </a:extLst>
                </p:cNvPr>
                <p:cNvSpPr/>
                <p:nvPr/>
              </p:nvSpPr>
              <p:spPr>
                <a:xfrm>
                  <a:off x="5756358" y="-27315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" name="Free-form: Shape 1155">
                  <a:extLst>
                    <a:ext uri="{FF2B5EF4-FFF2-40B4-BE49-F238E27FC236}">
                      <a16:creationId xmlns:a16="http://schemas.microsoft.com/office/drawing/2014/main" id="{B51801F4-D9EF-AB82-7355-DF75C281CBEA}"/>
                    </a:ext>
                  </a:extLst>
                </p:cNvPr>
                <p:cNvSpPr/>
                <p:nvPr/>
              </p:nvSpPr>
              <p:spPr>
                <a:xfrm>
                  <a:off x="6023058" y="-24648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" name="Free-form: Shape 1156">
                  <a:extLst>
                    <a:ext uri="{FF2B5EF4-FFF2-40B4-BE49-F238E27FC236}">
                      <a16:creationId xmlns:a16="http://schemas.microsoft.com/office/drawing/2014/main" id="{9E312303-71D5-E7FB-9657-956266405C70}"/>
                    </a:ext>
                  </a:extLst>
                </p:cNvPr>
                <p:cNvSpPr/>
                <p:nvPr/>
              </p:nvSpPr>
              <p:spPr>
                <a:xfrm>
                  <a:off x="5623008" y="-19314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" name="Free-form: Shape 1157">
                  <a:extLst>
                    <a:ext uri="{FF2B5EF4-FFF2-40B4-BE49-F238E27FC236}">
                      <a16:creationId xmlns:a16="http://schemas.microsoft.com/office/drawing/2014/main" id="{575569DA-0228-F026-484B-317F1B282451}"/>
                    </a:ext>
                  </a:extLst>
                </p:cNvPr>
                <p:cNvSpPr/>
                <p:nvPr/>
              </p:nvSpPr>
              <p:spPr>
                <a:xfrm>
                  <a:off x="6023058" y="-16647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" name="Free-form: Shape 1158">
                  <a:extLst>
                    <a:ext uri="{FF2B5EF4-FFF2-40B4-BE49-F238E27FC236}">
                      <a16:creationId xmlns:a16="http://schemas.microsoft.com/office/drawing/2014/main" id="{DE5F9036-0BB9-6030-98AA-4455850DADE4}"/>
                    </a:ext>
                  </a:extLst>
                </p:cNvPr>
                <p:cNvSpPr/>
                <p:nvPr/>
              </p:nvSpPr>
              <p:spPr>
                <a:xfrm>
                  <a:off x="5889708" y="-25981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" name="Free-form: Shape 1159">
                  <a:extLst>
                    <a:ext uri="{FF2B5EF4-FFF2-40B4-BE49-F238E27FC236}">
                      <a16:creationId xmlns:a16="http://schemas.microsoft.com/office/drawing/2014/main" id="{72036859-722C-9CB5-785D-4E7404D50C35}"/>
                    </a:ext>
                  </a:extLst>
                </p:cNvPr>
                <p:cNvSpPr/>
                <p:nvPr/>
              </p:nvSpPr>
              <p:spPr>
                <a:xfrm>
                  <a:off x="722320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" name="Free-form: Shape 1160">
                  <a:extLst>
                    <a:ext uri="{FF2B5EF4-FFF2-40B4-BE49-F238E27FC236}">
                      <a16:creationId xmlns:a16="http://schemas.microsoft.com/office/drawing/2014/main" id="{5BBCE5CC-8C69-DE69-F449-98D84DFB02EA}"/>
                    </a:ext>
                  </a:extLst>
                </p:cNvPr>
                <p:cNvSpPr/>
                <p:nvPr/>
              </p:nvSpPr>
              <p:spPr>
                <a:xfrm>
                  <a:off x="508960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" name="Free-form: Shape 1161">
                  <a:extLst>
                    <a:ext uri="{FF2B5EF4-FFF2-40B4-BE49-F238E27FC236}">
                      <a16:creationId xmlns:a16="http://schemas.microsoft.com/office/drawing/2014/main" id="{D708B6F3-5810-755F-E662-1992FA5D5A32}"/>
                    </a:ext>
                  </a:extLst>
                </p:cNvPr>
                <p:cNvSpPr/>
                <p:nvPr/>
              </p:nvSpPr>
              <p:spPr>
                <a:xfrm>
                  <a:off x="4956258" y="-8646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" name="Free-form: Shape 1162">
                  <a:extLst>
                    <a:ext uri="{FF2B5EF4-FFF2-40B4-BE49-F238E27FC236}">
                      <a16:creationId xmlns:a16="http://schemas.microsoft.com/office/drawing/2014/main" id="{CDA8E128-B5D3-FC89-351A-C735BCBE6683}"/>
                    </a:ext>
                  </a:extLst>
                </p:cNvPr>
                <p:cNvSpPr/>
                <p:nvPr/>
              </p:nvSpPr>
              <p:spPr>
                <a:xfrm>
                  <a:off x="5089608" y="-3312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" name="Free-form: Shape 1163">
                  <a:extLst>
                    <a:ext uri="{FF2B5EF4-FFF2-40B4-BE49-F238E27FC236}">
                      <a16:creationId xmlns:a16="http://schemas.microsoft.com/office/drawing/2014/main" id="{4F929AC8-EB99-63D5-F9AB-036AE38A8626}"/>
                    </a:ext>
                  </a:extLst>
                </p:cNvPr>
                <p:cNvSpPr/>
                <p:nvPr/>
              </p:nvSpPr>
              <p:spPr>
                <a:xfrm>
                  <a:off x="4822908" y="-464550"/>
                  <a:ext cx="266700" cy="133350"/>
                </a:xfrm>
                <a:custGeom>
                  <a:avLst/>
                  <a:gdLst>
                    <a:gd name="connsiteX0" fmla="*/ 0 w 266700"/>
                    <a:gd name="connsiteY0" fmla="*/ 0 h 133350"/>
                    <a:gd name="connsiteX1" fmla="*/ 0 w 266700"/>
                    <a:gd name="connsiteY1" fmla="*/ 133350 h 133350"/>
                    <a:gd name="connsiteX2" fmla="*/ 133350 w 266700"/>
                    <a:gd name="connsiteY2" fmla="*/ 133350 h 133350"/>
                    <a:gd name="connsiteX3" fmla="*/ 266700 w 266700"/>
                    <a:gd name="connsiteY3" fmla="*/ 133350 h 133350"/>
                    <a:gd name="connsiteX4" fmla="*/ 266700 w 266700"/>
                    <a:gd name="connsiteY4" fmla="*/ 0 h 133350"/>
                    <a:gd name="connsiteX5" fmla="*/ 133350 w 266700"/>
                    <a:gd name="connsiteY5" fmla="*/ 0 h 133350"/>
                    <a:gd name="connsiteX6" fmla="*/ 0 w 266700"/>
                    <a:gd name="connsiteY6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0" y="0"/>
                      </a:move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" name="Free-form: Shape 1164">
                  <a:extLst>
                    <a:ext uri="{FF2B5EF4-FFF2-40B4-BE49-F238E27FC236}">
                      <a16:creationId xmlns:a16="http://schemas.microsoft.com/office/drawing/2014/main" id="{1BD77D96-2A14-64FE-0D0D-042B38529586}"/>
                    </a:ext>
                  </a:extLst>
                </p:cNvPr>
                <p:cNvSpPr/>
                <p:nvPr/>
              </p:nvSpPr>
              <p:spPr>
                <a:xfrm>
                  <a:off x="4689558" y="-597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" name="Free-form: Shape 1165">
                  <a:extLst>
                    <a:ext uri="{FF2B5EF4-FFF2-40B4-BE49-F238E27FC236}">
                      <a16:creationId xmlns:a16="http://schemas.microsoft.com/office/drawing/2014/main" id="{E93B2442-878B-F540-3DD8-F064AB307D36}"/>
                    </a:ext>
                  </a:extLst>
                </p:cNvPr>
                <p:cNvSpPr/>
                <p:nvPr/>
              </p:nvSpPr>
              <p:spPr>
                <a:xfrm>
                  <a:off x="6289758" y="-4645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4" name="Free-form: Shape 1166">
                  <a:extLst>
                    <a:ext uri="{FF2B5EF4-FFF2-40B4-BE49-F238E27FC236}">
                      <a16:creationId xmlns:a16="http://schemas.microsoft.com/office/drawing/2014/main" id="{D1B8229A-A5D7-7A90-BD52-11960C6784A5}"/>
                    </a:ext>
                  </a:extLst>
                </p:cNvPr>
                <p:cNvSpPr/>
                <p:nvPr/>
              </p:nvSpPr>
              <p:spPr>
                <a:xfrm>
                  <a:off x="615640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5" name="Free-form: Shape 1167">
                  <a:extLst>
                    <a:ext uri="{FF2B5EF4-FFF2-40B4-BE49-F238E27FC236}">
                      <a16:creationId xmlns:a16="http://schemas.microsoft.com/office/drawing/2014/main" id="{A8EE9505-B7AF-3605-FC85-6B03732A3263}"/>
                    </a:ext>
                  </a:extLst>
                </p:cNvPr>
                <p:cNvSpPr/>
                <p:nvPr/>
              </p:nvSpPr>
              <p:spPr>
                <a:xfrm>
                  <a:off x="5756358" y="-1798050"/>
                  <a:ext cx="266700" cy="133350"/>
                </a:xfrm>
                <a:custGeom>
                  <a:avLst/>
                  <a:gdLst>
                    <a:gd name="connsiteX0" fmla="*/ 133350 w 266700"/>
                    <a:gd name="connsiteY0" fmla="*/ 133350 h 133350"/>
                    <a:gd name="connsiteX1" fmla="*/ 266700 w 266700"/>
                    <a:gd name="connsiteY1" fmla="*/ 133350 h 133350"/>
                    <a:gd name="connsiteX2" fmla="*/ 266700 w 266700"/>
                    <a:gd name="connsiteY2" fmla="*/ 0 h 133350"/>
                    <a:gd name="connsiteX3" fmla="*/ 133350 w 266700"/>
                    <a:gd name="connsiteY3" fmla="*/ 0 h 133350"/>
                    <a:gd name="connsiteX4" fmla="*/ 0 w 266700"/>
                    <a:gd name="connsiteY4" fmla="*/ 0 h 133350"/>
                    <a:gd name="connsiteX5" fmla="*/ 0 w 266700"/>
                    <a:gd name="connsiteY5" fmla="*/ 133350 h 133350"/>
                    <a:gd name="connsiteX6" fmla="*/ 133350 w 266700"/>
                    <a:gd name="connsiteY6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133350" y="133350"/>
                      </a:move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6" name="Free-form: Shape 1168">
                  <a:extLst>
                    <a:ext uri="{FF2B5EF4-FFF2-40B4-BE49-F238E27FC236}">
                      <a16:creationId xmlns:a16="http://schemas.microsoft.com/office/drawing/2014/main" id="{9E755FED-782A-3A0A-06C5-CD50B73B136E}"/>
                    </a:ext>
                  </a:extLst>
                </p:cNvPr>
                <p:cNvSpPr/>
                <p:nvPr/>
              </p:nvSpPr>
              <p:spPr>
                <a:xfrm>
                  <a:off x="6423108" y="-3312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7" name="Free-form: Shape 1169">
                  <a:extLst>
                    <a:ext uri="{FF2B5EF4-FFF2-40B4-BE49-F238E27FC236}">
                      <a16:creationId xmlns:a16="http://schemas.microsoft.com/office/drawing/2014/main" id="{007F36B1-156A-0377-69FD-A87F42C6532A}"/>
                    </a:ext>
                  </a:extLst>
                </p:cNvPr>
                <p:cNvSpPr/>
                <p:nvPr/>
              </p:nvSpPr>
              <p:spPr>
                <a:xfrm>
                  <a:off x="7623258" y="-597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8" name="Free-form: Shape 1170">
                  <a:extLst>
                    <a:ext uri="{FF2B5EF4-FFF2-40B4-BE49-F238E27FC236}">
                      <a16:creationId xmlns:a16="http://schemas.microsoft.com/office/drawing/2014/main" id="{48B70823-99F9-157A-4172-6EC320E49CAE}"/>
                    </a:ext>
                  </a:extLst>
                </p:cNvPr>
                <p:cNvSpPr/>
                <p:nvPr/>
              </p:nvSpPr>
              <p:spPr>
                <a:xfrm>
                  <a:off x="5889708" y="-864600"/>
                  <a:ext cx="266700" cy="133350"/>
                </a:xfrm>
                <a:custGeom>
                  <a:avLst/>
                  <a:gdLst>
                    <a:gd name="connsiteX0" fmla="*/ 266700 w 266700"/>
                    <a:gd name="connsiteY0" fmla="*/ 133350 h 133350"/>
                    <a:gd name="connsiteX1" fmla="*/ 266700 w 266700"/>
                    <a:gd name="connsiteY1" fmla="*/ 0 h 133350"/>
                    <a:gd name="connsiteX2" fmla="*/ 133350 w 266700"/>
                    <a:gd name="connsiteY2" fmla="*/ 0 h 133350"/>
                    <a:gd name="connsiteX3" fmla="*/ 0 w 266700"/>
                    <a:gd name="connsiteY3" fmla="*/ 0 h 133350"/>
                    <a:gd name="connsiteX4" fmla="*/ 0 w 266700"/>
                    <a:gd name="connsiteY4" fmla="*/ 133350 h 133350"/>
                    <a:gd name="connsiteX5" fmla="*/ 133350 w 266700"/>
                    <a:gd name="connsiteY5" fmla="*/ 133350 h 133350"/>
                    <a:gd name="connsiteX6" fmla="*/ 266700 w 266700"/>
                    <a:gd name="connsiteY6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133350">
                      <a:moveTo>
                        <a:pt x="266700" y="133350"/>
                      </a:move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0" y="0"/>
                      </a:lnTo>
                      <a:lnTo>
                        <a:pt x="0" y="133350"/>
                      </a:lnTo>
                      <a:lnTo>
                        <a:pt x="133350" y="133350"/>
                      </a:lnTo>
                      <a:lnTo>
                        <a:pt x="26670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9" name="Free-form: Shape 1171">
                  <a:extLst>
                    <a:ext uri="{FF2B5EF4-FFF2-40B4-BE49-F238E27FC236}">
                      <a16:creationId xmlns:a16="http://schemas.microsoft.com/office/drawing/2014/main" id="{EF1CE27D-6F04-C3A3-EB98-95E2EC6E74FA}"/>
                    </a:ext>
                  </a:extLst>
                </p:cNvPr>
                <p:cNvSpPr/>
                <p:nvPr/>
              </p:nvSpPr>
              <p:spPr>
                <a:xfrm>
                  <a:off x="5489658" y="-1664700"/>
                  <a:ext cx="266700" cy="266700"/>
                </a:xfrm>
                <a:custGeom>
                  <a:avLst/>
                  <a:gdLst>
                    <a:gd name="connsiteX0" fmla="*/ 266700 w 266700"/>
                    <a:gd name="connsiteY0" fmla="*/ 266700 h 266700"/>
                    <a:gd name="connsiteX1" fmla="*/ 266700 w 266700"/>
                    <a:gd name="connsiteY1" fmla="*/ 133350 h 266700"/>
                    <a:gd name="connsiteX2" fmla="*/ 266700 w 266700"/>
                    <a:gd name="connsiteY2" fmla="*/ 0 h 266700"/>
                    <a:gd name="connsiteX3" fmla="*/ 133350 w 266700"/>
                    <a:gd name="connsiteY3" fmla="*/ 0 h 266700"/>
                    <a:gd name="connsiteX4" fmla="*/ 133350 w 266700"/>
                    <a:gd name="connsiteY4" fmla="*/ 133350 h 266700"/>
                    <a:gd name="connsiteX5" fmla="*/ 0 w 266700"/>
                    <a:gd name="connsiteY5" fmla="*/ 133350 h 266700"/>
                    <a:gd name="connsiteX6" fmla="*/ 0 w 266700"/>
                    <a:gd name="connsiteY6" fmla="*/ 266700 h 266700"/>
                    <a:gd name="connsiteX7" fmla="*/ 133350 w 266700"/>
                    <a:gd name="connsiteY7" fmla="*/ 266700 h 266700"/>
                    <a:gd name="connsiteX8" fmla="*/ 266700 w 266700"/>
                    <a:gd name="connsiteY8" fmla="*/ 26670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700" h="266700">
                      <a:moveTo>
                        <a:pt x="266700" y="266700"/>
                      </a:moveTo>
                      <a:lnTo>
                        <a:pt x="266700" y="133350"/>
                      </a:lnTo>
                      <a:lnTo>
                        <a:pt x="266700" y="0"/>
                      </a:ln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lnTo>
                        <a:pt x="0" y="266700"/>
                      </a:lnTo>
                      <a:lnTo>
                        <a:pt x="133350" y="266700"/>
                      </a:lnTo>
                      <a:lnTo>
                        <a:pt x="266700" y="2667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0" name="Free-form: Shape 1172">
                  <a:extLst>
                    <a:ext uri="{FF2B5EF4-FFF2-40B4-BE49-F238E27FC236}">
                      <a16:creationId xmlns:a16="http://schemas.microsoft.com/office/drawing/2014/main" id="{A9E4CAC3-56AC-A896-6470-AE2636DE7FD3}"/>
                    </a:ext>
                  </a:extLst>
                </p:cNvPr>
                <p:cNvSpPr/>
                <p:nvPr/>
              </p:nvSpPr>
              <p:spPr>
                <a:xfrm>
                  <a:off x="6289758" y="-8646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1" name="Free-form: Shape 1173">
                  <a:extLst>
                    <a:ext uri="{FF2B5EF4-FFF2-40B4-BE49-F238E27FC236}">
                      <a16:creationId xmlns:a16="http://schemas.microsoft.com/office/drawing/2014/main" id="{93503B97-3D98-C2F1-1E68-C91F4D3C25C7}"/>
                    </a:ext>
                  </a:extLst>
                </p:cNvPr>
                <p:cNvSpPr/>
                <p:nvPr/>
              </p:nvSpPr>
              <p:spPr>
                <a:xfrm>
                  <a:off x="5756358" y="-7312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2" name="Free-form: Shape 1174">
                  <a:extLst>
                    <a:ext uri="{FF2B5EF4-FFF2-40B4-BE49-F238E27FC236}">
                      <a16:creationId xmlns:a16="http://schemas.microsoft.com/office/drawing/2014/main" id="{28C2F293-139A-3007-8126-278570A7B468}"/>
                    </a:ext>
                  </a:extLst>
                </p:cNvPr>
                <p:cNvSpPr/>
                <p:nvPr/>
              </p:nvSpPr>
              <p:spPr>
                <a:xfrm>
                  <a:off x="6423108" y="-99795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3" name="Free-form: Shape 1175">
                  <a:extLst>
                    <a:ext uri="{FF2B5EF4-FFF2-40B4-BE49-F238E27FC236}">
                      <a16:creationId xmlns:a16="http://schemas.microsoft.com/office/drawing/2014/main" id="{8B083A66-064D-6430-D66B-30C96BEF732F}"/>
                    </a:ext>
                  </a:extLst>
                </p:cNvPr>
                <p:cNvSpPr/>
                <p:nvPr/>
              </p:nvSpPr>
              <p:spPr>
                <a:xfrm>
                  <a:off x="6556458" y="-597900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0 h 133350"/>
                    <a:gd name="connsiteX1" fmla="*/ 133350 w 133350"/>
                    <a:gd name="connsiteY1" fmla="*/ 0 h 133350"/>
                    <a:gd name="connsiteX2" fmla="*/ 133350 w 133350"/>
                    <a:gd name="connsiteY2" fmla="*/ 133350 h 133350"/>
                    <a:gd name="connsiteX3" fmla="*/ 0 w 1333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133350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1333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06" name="Free-form: Shape 1078">
                <a:extLst>
                  <a:ext uri="{FF2B5EF4-FFF2-40B4-BE49-F238E27FC236}">
                    <a16:creationId xmlns:a16="http://schemas.microsoft.com/office/drawing/2014/main" id="{6F031DA3-512A-4E3A-1CC9-97E2B0947207}"/>
                  </a:ext>
                </a:extLst>
              </p:cNvPr>
              <p:cNvSpPr/>
              <p:nvPr/>
            </p:nvSpPr>
            <p:spPr>
              <a:xfrm>
                <a:off x="7300305" y="3558514"/>
                <a:ext cx="164490" cy="164490"/>
              </a:xfrm>
              <a:custGeom>
                <a:avLst/>
                <a:gdLst>
                  <a:gd name="connsiteX0" fmla="*/ 0 w 933450"/>
                  <a:gd name="connsiteY0" fmla="*/ 333375 h 933450"/>
                  <a:gd name="connsiteX1" fmla="*/ 0 w 933450"/>
                  <a:gd name="connsiteY1" fmla="*/ 600075 h 933450"/>
                  <a:gd name="connsiteX2" fmla="*/ 333375 w 933450"/>
                  <a:gd name="connsiteY2" fmla="*/ 933450 h 933450"/>
                  <a:gd name="connsiteX3" fmla="*/ 600075 w 933450"/>
                  <a:gd name="connsiteY3" fmla="*/ 933450 h 933450"/>
                  <a:gd name="connsiteX4" fmla="*/ 933450 w 933450"/>
                  <a:gd name="connsiteY4" fmla="*/ 600075 h 933450"/>
                  <a:gd name="connsiteX5" fmla="*/ 933450 w 933450"/>
                  <a:gd name="connsiteY5" fmla="*/ 333375 h 933450"/>
                  <a:gd name="connsiteX6" fmla="*/ 600075 w 933450"/>
                  <a:gd name="connsiteY6" fmla="*/ 0 h 933450"/>
                  <a:gd name="connsiteX7" fmla="*/ 333375 w 933450"/>
                  <a:gd name="connsiteY7" fmla="*/ 0 h 933450"/>
                  <a:gd name="connsiteX8" fmla="*/ 0 w 933450"/>
                  <a:gd name="connsiteY8" fmla="*/ 333375 h 933450"/>
                  <a:gd name="connsiteX9" fmla="*/ 333375 w 933450"/>
                  <a:gd name="connsiteY9" fmla="*/ 133350 h 933450"/>
                  <a:gd name="connsiteX10" fmla="*/ 600075 w 933450"/>
                  <a:gd name="connsiteY10" fmla="*/ 133350 h 933450"/>
                  <a:gd name="connsiteX11" fmla="*/ 800100 w 933450"/>
                  <a:gd name="connsiteY11" fmla="*/ 333375 h 933450"/>
                  <a:gd name="connsiteX12" fmla="*/ 800100 w 933450"/>
                  <a:gd name="connsiteY12" fmla="*/ 600075 h 933450"/>
                  <a:gd name="connsiteX13" fmla="*/ 600075 w 933450"/>
                  <a:gd name="connsiteY13" fmla="*/ 800100 h 933450"/>
                  <a:gd name="connsiteX14" fmla="*/ 333375 w 933450"/>
                  <a:gd name="connsiteY14" fmla="*/ 800100 h 933450"/>
                  <a:gd name="connsiteX15" fmla="*/ 133350 w 933450"/>
                  <a:gd name="connsiteY15" fmla="*/ 600075 h 933450"/>
                  <a:gd name="connsiteX16" fmla="*/ 133350 w 933450"/>
                  <a:gd name="connsiteY16" fmla="*/ 333375 h 933450"/>
                  <a:gd name="connsiteX17" fmla="*/ 333375 w 933450"/>
                  <a:gd name="connsiteY17" fmla="*/ 1333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33450" h="933450">
                    <a:moveTo>
                      <a:pt x="0" y="333375"/>
                    </a:moveTo>
                    <a:lnTo>
                      <a:pt x="0" y="600075"/>
                    </a:lnTo>
                    <a:cubicBezTo>
                      <a:pt x="0" y="784193"/>
                      <a:pt x="149257" y="933450"/>
                      <a:pt x="333375" y="933450"/>
                    </a:cubicBezTo>
                    <a:lnTo>
                      <a:pt x="600075" y="933450"/>
                    </a:lnTo>
                    <a:cubicBezTo>
                      <a:pt x="784193" y="933450"/>
                      <a:pt x="933450" y="784193"/>
                      <a:pt x="933450" y="600075"/>
                    </a:cubicBezTo>
                    <a:lnTo>
                      <a:pt x="933450" y="333375"/>
                    </a:lnTo>
                    <a:cubicBezTo>
                      <a:pt x="933450" y="149257"/>
                      <a:pt x="784193" y="0"/>
                      <a:pt x="600075" y="0"/>
                    </a:cubicBezTo>
                    <a:lnTo>
                      <a:pt x="333375" y="0"/>
                    </a:lnTo>
                    <a:cubicBezTo>
                      <a:pt x="149257" y="0"/>
                      <a:pt x="0" y="149257"/>
                      <a:pt x="0" y="333375"/>
                    </a:cubicBezTo>
                    <a:moveTo>
                      <a:pt x="333375" y="133350"/>
                    </a:moveTo>
                    <a:lnTo>
                      <a:pt x="600075" y="133350"/>
                    </a:lnTo>
                    <a:cubicBezTo>
                      <a:pt x="710565" y="133350"/>
                      <a:pt x="800100" y="222885"/>
                      <a:pt x="800100" y="333375"/>
                    </a:cubicBezTo>
                    <a:lnTo>
                      <a:pt x="800100" y="600075"/>
                    </a:lnTo>
                    <a:cubicBezTo>
                      <a:pt x="800100" y="710565"/>
                      <a:pt x="710565" y="800100"/>
                      <a:pt x="600075" y="800100"/>
                    </a:cubicBezTo>
                    <a:lnTo>
                      <a:pt x="333375" y="800100"/>
                    </a:lnTo>
                    <a:cubicBezTo>
                      <a:pt x="222885" y="800100"/>
                      <a:pt x="133350" y="710565"/>
                      <a:pt x="133350" y="600075"/>
                    </a:cubicBezTo>
                    <a:lnTo>
                      <a:pt x="133350" y="333375"/>
                    </a:lnTo>
                    <a:cubicBezTo>
                      <a:pt x="133350" y="222885"/>
                      <a:pt x="222885" y="133350"/>
                      <a:pt x="333375" y="13335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" name="Free-form: Shape 1079">
                <a:extLst>
                  <a:ext uri="{FF2B5EF4-FFF2-40B4-BE49-F238E27FC236}">
                    <a16:creationId xmlns:a16="http://schemas.microsoft.com/office/drawing/2014/main" id="{51B47702-0D89-C09E-864B-E2D0C2D3B399}"/>
                  </a:ext>
                </a:extLst>
              </p:cNvPr>
              <p:cNvSpPr/>
              <p:nvPr/>
            </p:nvSpPr>
            <p:spPr>
              <a:xfrm>
                <a:off x="7347302" y="3605511"/>
                <a:ext cx="70496" cy="70496"/>
              </a:xfrm>
              <a:custGeom>
                <a:avLst/>
                <a:gdLst>
                  <a:gd name="connsiteX0" fmla="*/ 400050 w 400050"/>
                  <a:gd name="connsiteY0" fmla="*/ 200025 h 400050"/>
                  <a:gd name="connsiteX1" fmla="*/ 200025 w 400050"/>
                  <a:gd name="connsiteY1" fmla="*/ 400050 h 400050"/>
                  <a:gd name="connsiteX2" fmla="*/ 0 w 400050"/>
                  <a:gd name="connsiteY2" fmla="*/ 200025 h 400050"/>
                  <a:gd name="connsiteX3" fmla="*/ 200025 w 400050"/>
                  <a:gd name="connsiteY3" fmla="*/ 0 h 400050"/>
                  <a:gd name="connsiteX4" fmla="*/ 400050 w 400050"/>
                  <a:gd name="connsiteY4" fmla="*/ 200025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0" h="400050">
                    <a:moveTo>
                      <a:pt x="400050" y="200025"/>
                    </a:moveTo>
                    <a:cubicBezTo>
                      <a:pt x="400050" y="310496"/>
                      <a:pt x="310496" y="400050"/>
                      <a:pt x="200025" y="400050"/>
                    </a:cubicBezTo>
                    <a:cubicBezTo>
                      <a:pt x="89554" y="400050"/>
                      <a:pt x="0" y="310496"/>
                      <a:pt x="0" y="200025"/>
                    </a:cubicBezTo>
                    <a:cubicBezTo>
                      <a:pt x="0" y="89554"/>
                      <a:pt x="89554" y="0"/>
                      <a:pt x="200025" y="0"/>
                    </a:cubicBezTo>
                    <a:cubicBezTo>
                      <a:pt x="310496" y="0"/>
                      <a:pt x="400050" y="89554"/>
                      <a:pt x="400050" y="2000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ree-form: Shape 1080">
                <a:extLst>
                  <a:ext uri="{FF2B5EF4-FFF2-40B4-BE49-F238E27FC236}">
                    <a16:creationId xmlns:a16="http://schemas.microsoft.com/office/drawing/2014/main" id="{1749ECC4-8533-3003-ED9C-D9E572D4AEC9}"/>
                  </a:ext>
                </a:extLst>
              </p:cNvPr>
              <p:cNvSpPr/>
              <p:nvPr/>
            </p:nvSpPr>
            <p:spPr>
              <a:xfrm>
                <a:off x="7911270" y="3558514"/>
                <a:ext cx="164490" cy="164490"/>
              </a:xfrm>
              <a:custGeom>
                <a:avLst/>
                <a:gdLst>
                  <a:gd name="connsiteX0" fmla="*/ 600075 w 933450"/>
                  <a:gd name="connsiteY0" fmla="*/ 0 h 933450"/>
                  <a:gd name="connsiteX1" fmla="*/ 333375 w 933450"/>
                  <a:gd name="connsiteY1" fmla="*/ 0 h 933450"/>
                  <a:gd name="connsiteX2" fmla="*/ 0 w 933450"/>
                  <a:gd name="connsiteY2" fmla="*/ 333375 h 933450"/>
                  <a:gd name="connsiteX3" fmla="*/ 0 w 933450"/>
                  <a:gd name="connsiteY3" fmla="*/ 600075 h 933450"/>
                  <a:gd name="connsiteX4" fmla="*/ 333375 w 933450"/>
                  <a:gd name="connsiteY4" fmla="*/ 933450 h 933450"/>
                  <a:gd name="connsiteX5" fmla="*/ 600075 w 933450"/>
                  <a:gd name="connsiteY5" fmla="*/ 933450 h 933450"/>
                  <a:gd name="connsiteX6" fmla="*/ 933450 w 933450"/>
                  <a:gd name="connsiteY6" fmla="*/ 600075 h 933450"/>
                  <a:gd name="connsiteX7" fmla="*/ 933450 w 933450"/>
                  <a:gd name="connsiteY7" fmla="*/ 333375 h 933450"/>
                  <a:gd name="connsiteX8" fmla="*/ 600075 w 933450"/>
                  <a:gd name="connsiteY8" fmla="*/ 0 h 933450"/>
                  <a:gd name="connsiteX9" fmla="*/ 800100 w 933450"/>
                  <a:gd name="connsiteY9" fmla="*/ 333375 h 933450"/>
                  <a:gd name="connsiteX10" fmla="*/ 800100 w 933450"/>
                  <a:gd name="connsiteY10" fmla="*/ 600075 h 933450"/>
                  <a:gd name="connsiteX11" fmla="*/ 600075 w 933450"/>
                  <a:gd name="connsiteY11" fmla="*/ 800100 h 933450"/>
                  <a:gd name="connsiteX12" fmla="*/ 333375 w 933450"/>
                  <a:gd name="connsiteY12" fmla="*/ 800100 h 933450"/>
                  <a:gd name="connsiteX13" fmla="*/ 133350 w 933450"/>
                  <a:gd name="connsiteY13" fmla="*/ 600075 h 933450"/>
                  <a:gd name="connsiteX14" fmla="*/ 133350 w 933450"/>
                  <a:gd name="connsiteY14" fmla="*/ 333375 h 933450"/>
                  <a:gd name="connsiteX15" fmla="*/ 333375 w 933450"/>
                  <a:gd name="connsiteY15" fmla="*/ 133350 h 933450"/>
                  <a:gd name="connsiteX16" fmla="*/ 600075 w 933450"/>
                  <a:gd name="connsiteY16" fmla="*/ 133350 h 933450"/>
                  <a:gd name="connsiteX17" fmla="*/ 800100 w 933450"/>
                  <a:gd name="connsiteY17" fmla="*/ 33337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33450" h="933450">
                    <a:moveTo>
                      <a:pt x="600075" y="0"/>
                    </a:moveTo>
                    <a:lnTo>
                      <a:pt x="333375" y="0"/>
                    </a:lnTo>
                    <a:cubicBezTo>
                      <a:pt x="149257" y="0"/>
                      <a:pt x="0" y="149257"/>
                      <a:pt x="0" y="333375"/>
                    </a:cubicBezTo>
                    <a:lnTo>
                      <a:pt x="0" y="600075"/>
                    </a:lnTo>
                    <a:cubicBezTo>
                      <a:pt x="0" y="784193"/>
                      <a:pt x="149257" y="933450"/>
                      <a:pt x="333375" y="933450"/>
                    </a:cubicBezTo>
                    <a:lnTo>
                      <a:pt x="600075" y="933450"/>
                    </a:lnTo>
                    <a:cubicBezTo>
                      <a:pt x="784193" y="933450"/>
                      <a:pt x="933450" y="784193"/>
                      <a:pt x="933450" y="600075"/>
                    </a:cubicBezTo>
                    <a:lnTo>
                      <a:pt x="933450" y="333375"/>
                    </a:lnTo>
                    <a:cubicBezTo>
                      <a:pt x="933450" y="149257"/>
                      <a:pt x="784193" y="0"/>
                      <a:pt x="600075" y="0"/>
                    </a:cubicBezTo>
                    <a:moveTo>
                      <a:pt x="800100" y="333375"/>
                    </a:moveTo>
                    <a:lnTo>
                      <a:pt x="800100" y="600075"/>
                    </a:lnTo>
                    <a:cubicBezTo>
                      <a:pt x="800100" y="710565"/>
                      <a:pt x="710565" y="800100"/>
                      <a:pt x="600075" y="800100"/>
                    </a:cubicBezTo>
                    <a:lnTo>
                      <a:pt x="333375" y="800100"/>
                    </a:lnTo>
                    <a:cubicBezTo>
                      <a:pt x="222885" y="800100"/>
                      <a:pt x="133350" y="710565"/>
                      <a:pt x="133350" y="600075"/>
                    </a:cubicBezTo>
                    <a:lnTo>
                      <a:pt x="133350" y="333375"/>
                    </a:lnTo>
                    <a:cubicBezTo>
                      <a:pt x="133350" y="222885"/>
                      <a:pt x="222885" y="133350"/>
                      <a:pt x="333375" y="133350"/>
                    </a:cubicBezTo>
                    <a:lnTo>
                      <a:pt x="600075" y="133350"/>
                    </a:lnTo>
                    <a:cubicBezTo>
                      <a:pt x="710565" y="133350"/>
                      <a:pt x="800100" y="222885"/>
                      <a:pt x="800100" y="33337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-form: Shape 1081">
                <a:extLst>
                  <a:ext uri="{FF2B5EF4-FFF2-40B4-BE49-F238E27FC236}">
                    <a16:creationId xmlns:a16="http://schemas.microsoft.com/office/drawing/2014/main" id="{D8FDCADA-39A4-E8E6-C81E-85FA93A45CB5}"/>
                  </a:ext>
                </a:extLst>
              </p:cNvPr>
              <p:cNvSpPr/>
              <p:nvPr/>
            </p:nvSpPr>
            <p:spPr>
              <a:xfrm>
                <a:off x="7958267" y="3605511"/>
                <a:ext cx="70496" cy="70496"/>
              </a:xfrm>
              <a:custGeom>
                <a:avLst/>
                <a:gdLst>
                  <a:gd name="connsiteX0" fmla="*/ 400050 w 400050"/>
                  <a:gd name="connsiteY0" fmla="*/ 200025 h 400050"/>
                  <a:gd name="connsiteX1" fmla="*/ 200025 w 400050"/>
                  <a:gd name="connsiteY1" fmla="*/ 400050 h 400050"/>
                  <a:gd name="connsiteX2" fmla="*/ 0 w 400050"/>
                  <a:gd name="connsiteY2" fmla="*/ 200025 h 400050"/>
                  <a:gd name="connsiteX3" fmla="*/ 200025 w 400050"/>
                  <a:gd name="connsiteY3" fmla="*/ 0 h 400050"/>
                  <a:gd name="connsiteX4" fmla="*/ 400050 w 400050"/>
                  <a:gd name="connsiteY4" fmla="*/ 200025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0" h="400050">
                    <a:moveTo>
                      <a:pt x="400050" y="200025"/>
                    </a:moveTo>
                    <a:cubicBezTo>
                      <a:pt x="400050" y="310496"/>
                      <a:pt x="310496" y="400050"/>
                      <a:pt x="200025" y="400050"/>
                    </a:cubicBezTo>
                    <a:cubicBezTo>
                      <a:pt x="89554" y="400050"/>
                      <a:pt x="0" y="310496"/>
                      <a:pt x="0" y="200025"/>
                    </a:cubicBezTo>
                    <a:cubicBezTo>
                      <a:pt x="0" y="89554"/>
                      <a:pt x="89554" y="0"/>
                      <a:pt x="200025" y="0"/>
                    </a:cubicBezTo>
                    <a:cubicBezTo>
                      <a:pt x="310496" y="0"/>
                      <a:pt x="400050" y="89554"/>
                      <a:pt x="400050" y="2000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-form: Shape 1082">
                <a:extLst>
                  <a:ext uri="{FF2B5EF4-FFF2-40B4-BE49-F238E27FC236}">
                    <a16:creationId xmlns:a16="http://schemas.microsoft.com/office/drawing/2014/main" id="{FA9797C5-41FC-4255-AC6D-07883C341F01}"/>
                  </a:ext>
                </a:extLst>
              </p:cNvPr>
              <p:cNvSpPr/>
              <p:nvPr/>
            </p:nvSpPr>
            <p:spPr>
              <a:xfrm>
                <a:off x="7300305" y="4169479"/>
                <a:ext cx="164490" cy="164490"/>
              </a:xfrm>
              <a:custGeom>
                <a:avLst/>
                <a:gdLst>
                  <a:gd name="connsiteX0" fmla="*/ 333375 w 933450"/>
                  <a:gd name="connsiteY0" fmla="*/ 933450 h 933450"/>
                  <a:gd name="connsiteX1" fmla="*/ 600075 w 933450"/>
                  <a:gd name="connsiteY1" fmla="*/ 933450 h 933450"/>
                  <a:gd name="connsiteX2" fmla="*/ 933450 w 933450"/>
                  <a:gd name="connsiteY2" fmla="*/ 600075 h 933450"/>
                  <a:gd name="connsiteX3" fmla="*/ 933450 w 933450"/>
                  <a:gd name="connsiteY3" fmla="*/ 333375 h 933450"/>
                  <a:gd name="connsiteX4" fmla="*/ 600075 w 933450"/>
                  <a:gd name="connsiteY4" fmla="*/ 0 h 933450"/>
                  <a:gd name="connsiteX5" fmla="*/ 333375 w 933450"/>
                  <a:gd name="connsiteY5" fmla="*/ 0 h 933450"/>
                  <a:gd name="connsiteX6" fmla="*/ 0 w 933450"/>
                  <a:gd name="connsiteY6" fmla="*/ 333375 h 933450"/>
                  <a:gd name="connsiteX7" fmla="*/ 0 w 933450"/>
                  <a:gd name="connsiteY7" fmla="*/ 600075 h 933450"/>
                  <a:gd name="connsiteX8" fmla="*/ 333375 w 933450"/>
                  <a:gd name="connsiteY8" fmla="*/ 933450 h 933450"/>
                  <a:gd name="connsiteX9" fmla="*/ 133350 w 933450"/>
                  <a:gd name="connsiteY9" fmla="*/ 600075 h 933450"/>
                  <a:gd name="connsiteX10" fmla="*/ 133350 w 933450"/>
                  <a:gd name="connsiteY10" fmla="*/ 333375 h 933450"/>
                  <a:gd name="connsiteX11" fmla="*/ 333375 w 933450"/>
                  <a:gd name="connsiteY11" fmla="*/ 133350 h 933450"/>
                  <a:gd name="connsiteX12" fmla="*/ 600075 w 933450"/>
                  <a:gd name="connsiteY12" fmla="*/ 133350 h 933450"/>
                  <a:gd name="connsiteX13" fmla="*/ 800100 w 933450"/>
                  <a:gd name="connsiteY13" fmla="*/ 333375 h 933450"/>
                  <a:gd name="connsiteX14" fmla="*/ 800100 w 933450"/>
                  <a:gd name="connsiteY14" fmla="*/ 600075 h 933450"/>
                  <a:gd name="connsiteX15" fmla="*/ 600075 w 933450"/>
                  <a:gd name="connsiteY15" fmla="*/ 800100 h 933450"/>
                  <a:gd name="connsiteX16" fmla="*/ 333375 w 933450"/>
                  <a:gd name="connsiteY16" fmla="*/ 800100 h 933450"/>
                  <a:gd name="connsiteX17" fmla="*/ 133350 w 933450"/>
                  <a:gd name="connsiteY17" fmla="*/ 60007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33450" h="933450">
                    <a:moveTo>
                      <a:pt x="333375" y="933450"/>
                    </a:moveTo>
                    <a:lnTo>
                      <a:pt x="600075" y="933450"/>
                    </a:lnTo>
                    <a:cubicBezTo>
                      <a:pt x="784193" y="933450"/>
                      <a:pt x="933450" y="784193"/>
                      <a:pt x="933450" y="600075"/>
                    </a:cubicBezTo>
                    <a:lnTo>
                      <a:pt x="933450" y="333375"/>
                    </a:lnTo>
                    <a:cubicBezTo>
                      <a:pt x="933450" y="149257"/>
                      <a:pt x="784193" y="0"/>
                      <a:pt x="600075" y="0"/>
                    </a:cubicBezTo>
                    <a:lnTo>
                      <a:pt x="333375" y="0"/>
                    </a:lnTo>
                    <a:cubicBezTo>
                      <a:pt x="149257" y="0"/>
                      <a:pt x="0" y="149257"/>
                      <a:pt x="0" y="333375"/>
                    </a:cubicBezTo>
                    <a:lnTo>
                      <a:pt x="0" y="600075"/>
                    </a:lnTo>
                    <a:cubicBezTo>
                      <a:pt x="0" y="784193"/>
                      <a:pt x="149257" y="933450"/>
                      <a:pt x="333375" y="933450"/>
                    </a:cubicBezTo>
                    <a:moveTo>
                      <a:pt x="133350" y="600075"/>
                    </a:moveTo>
                    <a:lnTo>
                      <a:pt x="133350" y="333375"/>
                    </a:lnTo>
                    <a:cubicBezTo>
                      <a:pt x="133350" y="222885"/>
                      <a:pt x="222885" y="133350"/>
                      <a:pt x="333375" y="133350"/>
                    </a:cubicBezTo>
                    <a:lnTo>
                      <a:pt x="600075" y="133350"/>
                    </a:lnTo>
                    <a:cubicBezTo>
                      <a:pt x="710565" y="133350"/>
                      <a:pt x="800100" y="222885"/>
                      <a:pt x="800100" y="333375"/>
                    </a:cubicBezTo>
                    <a:lnTo>
                      <a:pt x="800100" y="600075"/>
                    </a:lnTo>
                    <a:cubicBezTo>
                      <a:pt x="800100" y="710565"/>
                      <a:pt x="710565" y="800100"/>
                      <a:pt x="600075" y="800100"/>
                    </a:cubicBezTo>
                    <a:lnTo>
                      <a:pt x="333375" y="800100"/>
                    </a:lnTo>
                    <a:cubicBezTo>
                      <a:pt x="222885" y="800100"/>
                      <a:pt x="133350" y="710565"/>
                      <a:pt x="133350" y="60007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-form: Shape 1083">
                <a:extLst>
                  <a:ext uri="{FF2B5EF4-FFF2-40B4-BE49-F238E27FC236}">
                    <a16:creationId xmlns:a16="http://schemas.microsoft.com/office/drawing/2014/main" id="{91FDA65C-27C3-EBA1-D92F-2C5F6DE48B64}"/>
                  </a:ext>
                </a:extLst>
              </p:cNvPr>
              <p:cNvSpPr/>
              <p:nvPr/>
            </p:nvSpPr>
            <p:spPr>
              <a:xfrm>
                <a:off x="7347302" y="4216476"/>
                <a:ext cx="70496" cy="70496"/>
              </a:xfrm>
              <a:custGeom>
                <a:avLst/>
                <a:gdLst>
                  <a:gd name="connsiteX0" fmla="*/ 400050 w 400050"/>
                  <a:gd name="connsiteY0" fmla="*/ 200025 h 400050"/>
                  <a:gd name="connsiteX1" fmla="*/ 200025 w 400050"/>
                  <a:gd name="connsiteY1" fmla="*/ 400050 h 400050"/>
                  <a:gd name="connsiteX2" fmla="*/ 0 w 400050"/>
                  <a:gd name="connsiteY2" fmla="*/ 200025 h 400050"/>
                  <a:gd name="connsiteX3" fmla="*/ 200025 w 400050"/>
                  <a:gd name="connsiteY3" fmla="*/ 0 h 400050"/>
                  <a:gd name="connsiteX4" fmla="*/ 400050 w 400050"/>
                  <a:gd name="connsiteY4" fmla="*/ 200025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0" h="400050">
                    <a:moveTo>
                      <a:pt x="400050" y="200025"/>
                    </a:moveTo>
                    <a:cubicBezTo>
                      <a:pt x="400050" y="310496"/>
                      <a:pt x="310496" y="400050"/>
                      <a:pt x="200025" y="400050"/>
                    </a:cubicBezTo>
                    <a:cubicBezTo>
                      <a:pt x="89554" y="400050"/>
                      <a:pt x="0" y="310496"/>
                      <a:pt x="0" y="200025"/>
                    </a:cubicBezTo>
                    <a:cubicBezTo>
                      <a:pt x="0" y="89554"/>
                      <a:pt x="89554" y="0"/>
                      <a:pt x="200025" y="0"/>
                    </a:cubicBezTo>
                    <a:cubicBezTo>
                      <a:pt x="310496" y="0"/>
                      <a:pt x="400050" y="89554"/>
                      <a:pt x="400050" y="2000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05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BD828-112C-9AD3-4D22-A5C31A3B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sz="4800"/>
              <a:t>V jakém stavu jsou nemovitosti v ČR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40ADD8-A88C-5EE3-795C-92C2A909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0656-BA4C-4E36-A92C-2B5F8E0955C0}" type="datetime1">
              <a:rPr lang="cs-CZ" smtClean="0"/>
              <a:t>26.11.2025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1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Google Shape;292;p4"/>
          <p:cNvCxnSpPr/>
          <p:nvPr/>
        </p:nvCxnSpPr>
        <p:spPr>
          <a:xfrm>
            <a:off x="7466038" y="3654626"/>
            <a:ext cx="0" cy="71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4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cs-CZ"/>
              <a:t>Jak bydlíme</a:t>
            </a: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515950" y="2057225"/>
            <a:ext cx="6208800" cy="1857300"/>
          </a:xfrm>
          <a:prstGeom prst="roundRect">
            <a:avLst>
              <a:gd name="adj" fmla="val 555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 txBox="1"/>
          <p:nvPr/>
        </p:nvSpPr>
        <p:spPr>
          <a:xfrm>
            <a:off x="698550" y="1542125"/>
            <a:ext cx="192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0" bIns="0" anchor="t" anchorCtr="0">
            <a:noAutofit/>
          </a:bodyPr>
          <a:lstStyle/>
          <a:p>
            <a:pPr marL="266700" lvl="0" indent="-2667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lt1"/>
                </a:solidFill>
              </a:rPr>
              <a:t>Bytový fond ČR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96" name="Google Shape;296;p4"/>
          <p:cNvSpPr txBox="1">
            <a:spLocks noGrp="1"/>
          </p:cNvSpPr>
          <p:nvPr>
            <p:ph type="body" idx="1"/>
          </p:nvPr>
        </p:nvSpPr>
        <p:spPr>
          <a:xfrm>
            <a:off x="811424" y="2344750"/>
            <a:ext cx="28470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indent="-36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2800" b="1" i="0" u="none" strike="noStrike">
                <a:solidFill>
                  <a:schemeClr val="lt1"/>
                </a:solidFill>
              </a:rPr>
              <a:t>4 481 967 </a:t>
            </a:r>
            <a:br>
              <a:rPr lang="cs-CZ" sz="1800" b="1">
                <a:solidFill>
                  <a:schemeClr val="lt1"/>
                </a:solidFill>
              </a:rPr>
            </a:br>
            <a:r>
              <a:rPr lang="cs-CZ" sz="1600" b="1" i="0" u="none" strike="noStrike">
                <a:solidFill>
                  <a:schemeClr val="lt1"/>
                </a:solidFill>
              </a:rPr>
              <a:t>obydlených bytů v ČR.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515950" y="1378200"/>
            <a:ext cx="11160000" cy="360000"/>
          </a:xfrm>
          <a:prstGeom prst="roundRect">
            <a:avLst>
              <a:gd name="adj" fmla="val 16667"/>
            </a:avLst>
          </a:prstGeom>
          <a:solidFill>
            <a:srgbClr val="01684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1600" b="1">
                <a:solidFill>
                  <a:schemeClr val="lt1"/>
                </a:solidFill>
              </a:rPr>
              <a:t>Bytový fond v ČR</a:t>
            </a:r>
            <a:endParaRPr sz="600" b="1">
              <a:solidFill>
                <a:schemeClr val="lt1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7042612" y="2057225"/>
            <a:ext cx="4628100" cy="1857300"/>
          </a:xfrm>
          <a:prstGeom prst="roundRect">
            <a:avLst>
              <a:gd name="adj" fmla="val 5556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 txBox="1">
            <a:spLocks noGrp="1"/>
          </p:cNvSpPr>
          <p:nvPr>
            <p:ph type="body" idx="1"/>
          </p:nvPr>
        </p:nvSpPr>
        <p:spPr>
          <a:xfrm>
            <a:off x="7307800" y="2382950"/>
            <a:ext cx="43629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indent="-3600" algn="l" rtl="0">
              <a:spcBef>
                <a:spcPts val="6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1800">
                <a:solidFill>
                  <a:srgbClr val="1F1F1F"/>
                </a:solidFill>
              </a:rPr>
              <a:t>RODINNÉ DOMY</a:t>
            </a:r>
            <a:endParaRPr/>
          </a:p>
          <a:p>
            <a:pPr marL="3600" lvl="0" indent="-3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2800" b="1">
                <a:solidFill>
                  <a:srgbClr val="1F1F1F"/>
                </a:solidFill>
              </a:rPr>
              <a:t>1 932 001</a:t>
            </a:r>
            <a:r>
              <a:rPr lang="cs-CZ" sz="1800" b="1">
                <a:solidFill>
                  <a:srgbClr val="1F1F1F"/>
                </a:solidFill>
              </a:rPr>
              <a:t> </a:t>
            </a:r>
            <a:br>
              <a:rPr lang="cs-CZ" sz="1800" b="1">
                <a:solidFill>
                  <a:srgbClr val="1F1F1F"/>
                </a:solidFill>
              </a:rPr>
            </a:br>
            <a:r>
              <a:rPr lang="cs-CZ" sz="1600" b="1">
                <a:solidFill>
                  <a:srgbClr val="1F1F1F"/>
                </a:solidFill>
              </a:rPr>
              <a:t>bytů v rodinných domech</a:t>
            </a:r>
            <a:r>
              <a:rPr lang="cs-CZ" sz="1600">
                <a:solidFill>
                  <a:srgbClr val="1F1F1F"/>
                </a:solidFill>
              </a:rPr>
              <a:t>. </a:t>
            </a:r>
            <a:endParaRPr sz="1600">
              <a:solidFill>
                <a:srgbClr val="1F1F1F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7042600" y="4145925"/>
            <a:ext cx="4628100" cy="1928700"/>
          </a:xfrm>
          <a:prstGeom prst="roundRect">
            <a:avLst>
              <a:gd name="adj" fmla="val 5556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 txBox="1">
            <a:spLocks noGrp="1"/>
          </p:cNvSpPr>
          <p:nvPr>
            <p:ph type="body" idx="1"/>
          </p:nvPr>
        </p:nvSpPr>
        <p:spPr>
          <a:xfrm>
            <a:off x="7307789" y="4372941"/>
            <a:ext cx="44637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indent="-3600" algn="l" rtl="0">
              <a:spcBef>
                <a:spcPts val="6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1800">
                <a:solidFill>
                  <a:srgbClr val="1F1F1F"/>
                </a:solidFill>
              </a:rPr>
              <a:t>BYTOVÉ DOMY</a:t>
            </a:r>
            <a:endParaRPr/>
          </a:p>
          <a:p>
            <a:pPr marL="3600" lvl="0" indent="-3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2800" b="1">
                <a:solidFill>
                  <a:srgbClr val="1F1F1F"/>
                </a:solidFill>
              </a:rPr>
              <a:t>2 549 996</a:t>
            </a:r>
            <a:r>
              <a:rPr lang="cs-CZ" sz="1600" b="1">
                <a:solidFill>
                  <a:srgbClr val="1F1F1F"/>
                </a:solidFill>
              </a:rPr>
              <a:t> </a:t>
            </a:r>
            <a:br>
              <a:rPr lang="cs-CZ" sz="1600" b="1">
                <a:solidFill>
                  <a:srgbClr val="1F1F1F"/>
                </a:solidFill>
              </a:rPr>
            </a:br>
            <a:r>
              <a:rPr lang="cs-CZ" sz="1600" b="1">
                <a:solidFill>
                  <a:srgbClr val="1F1F1F"/>
                </a:solidFill>
              </a:rPr>
              <a:t>bytů v bytových domech</a:t>
            </a:r>
            <a:r>
              <a:rPr lang="cs-CZ" sz="1600">
                <a:solidFill>
                  <a:srgbClr val="1F1F1F"/>
                </a:solidFill>
              </a:rPr>
              <a:t>, </a:t>
            </a:r>
            <a:br>
              <a:rPr lang="cs-CZ" sz="1600">
                <a:solidFill>
                  <a:srgbClr val="1F1F1F"/>
                </a:solidFill>
              </a:rPr>
            </a:br>
            <a:r>
              <a:rPr lang="cs-CZ" sz="1600">
                <a:solidFill>
                  <a:srgbClr val="1F1F1F"/>
                </a:solidFill>
              </a:rPr>
              <a:t>ty se nacházejí v </a:t>
            </a:r>
            <a:r>
              <a:rPr lang="cs-CZ" sz="1600" b="1">
                <a:solidFill>
                  <a:srgbClr val="1F1F1F"/>
                </a:solidFill>
              </a:rPr>
              <a:t>207 540 </a:t>
            </a:r>
            <a:r>
              <a:rPr lang="cs-CZ" sz="1600">
                <a:solidFill>
                  <a:srgbClr val="1F1F1F"/>
                </a:solidFill>
              </a:rPr>
              <a:t>bytových domech. </a:t>
            </a:r>
            <a:br>
              <a:rPr lang="cs-CZ" sz="1600">
                <a:solidFill>
                  <a:srgbClr val="1F1F1F"/>
                </a:solidFill>
              </a:rPr>
            </a:br>
            <a:endParaRPr sz="1800">
              <a:solidFill>
                <a:srgbClr val="1F1F1F"/>
              </a:solidFill>
            </a:endParaRPr>
          </a:p>
        </p:txBody>
      </p:sp>
      <p:cxnSp>
        <p:nvCxnSpPr>
          <p:cNvPr id="302" name="Google Shape;302;p4"/>
          <p:cNvCxnSpPr/>
          <p:nvPr/>
        </p:nvCxnSpPr>
        <p:spPr>
          <a:xfrm rot="10800000" flipH="1">
            <a:off x="5692250" y="2922350"/>
            <a:ext cx="1350600" cy="1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4"/>
          <p:cNvSpPr/>
          <p:nvPr/>
        </p:nvSpPr>
        <p:spPr>
          <a:xfrm>
            <a:off x="515950" y="4141875"/>
            <a:ext cx="6208800" cy="1502100"/>
          </a:xfrm>
          <a:prstGeom prst="roundRect">
            <a:avLst>
              <a:gd name="adj" fmla="val 5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 txBox="1">
            <a:spLocks noGrp="1"/>
          </p:cNvSpPr>
          <p:nvPr>
            <p:ph type="body" idx="1"/>
          </p:nvPr>
        </p:nvSpPr>
        <p:spPr>
          <a:xfrm>
            <a:off x="739750" y="4319514"/>
            <a:ext cx="63027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indent="-3600" algn="l" rtl="0"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800"/>
              <a:buNone/>
            </a:pPr>
            <a:r>
              <a:rPr lang="cs-CZ" sz="2800" b="1">
                <a:solidFill>
                  <a:schemeClr val="lt1"/>
                </a:solidFill>
              </a:rPr>
              <a:t>165</a:t>
            </a:r>
            <a:r>
              <a:rPr lang="cs-CZ" sz="1600" b="1">
                <a:solidFill>
                  <a:schemeClr val="lt1"/>
                </a:solidFill>
              </a:rPr>
              <a:t> kWh/m² </a:t>
            </a:r>
            <a:br>
              <a:rPr lang="cs-CZ" sz="1600" b="1">
                <a:solidFill>
                  <a:schemeClr val="lt1"/>
                </a:solidFill>
              </a:rPr>
            </a:br>
            <a:r>
              <a:rPr lang="cs-CZ" sz="1600" b="1">
                <a:solidFill>
                  <a:schemeClr val="lt1"/>
                </a:solidFill>
              </a:rPr>
              <a:t>roční spotřeba energie na vytápění průměrné domácnosti</a:t>
            </a:r>
            <a:r>
              <a:rPr lang="cs-CZ" sz="1600">
                <a:solidFill>
                  <a:schemeClr val="lt1"/>
                </a:solidFill>
              </a:rPr>
              <a:t>.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305" name="Google Shape;30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865" y="1894982"/>
            <a:ext cx="2184500" cy="201628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"/>
          <p:cNvSpPr txBox="1"/>
          <p:nvPr/>
        </p:nvSpPr>
        <p:spPr>
          <a:xfrm>
            <a:off x="3096854" y="5888134"/>
            <a:ext cx="6678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i="1">
                <a:solidFill>
                  <a:srgbClr val="666666"/>
                </a:solidFill>
              </a:rPr>
              <a:t>Zdroj ČSÚ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515937" y="620714"/>
            <a:ext cx="11160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cs-CZ"/>
              <a:t>Kudy uniká teplo</a:t>
            </a:r>
            <a:endParaRPr/>
          </a:p>
        </p:txBody>
      </p:sp>
      <p:graphicFrame>
        <p:nvGraphicFramePr>
          <p:cNvPr id="493" name="Google Shape;493;p8"/>
          <p:cNvGraphicFramePr/>
          <p:nvPr/>
        </p:nvGraphicFramePr>
        <p:xfrm>
          <a:off x="2828669" y="1571800"/>
          <a:ext cx="2209150" cy="412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chemeClr val="lt1"/>
                          </a:solidFill>
                        </a:rPr>
                        <a:t>Byty do roku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chemeClr val="lt1"/>
                          </a:solidFill>
                        </a:rPr>
                        <a:t>1970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21,4 %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29,2 %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73,9 %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60,4 %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4" name="Google Shape;494;p8"/>
          <p:cNvGraphicFramePr/>
          <p:nvPr/>
        </p:nvGraphicFramePr>
        <p:xfrm>
          <a:off x="5130482" y="1571800"/>
          <a:ext cx="2209150" cy="412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chemeClr val="lt1"/>
                          </a:solidFill>
                        </a:rPr>
                        <a:t>Výstavba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chemeClr val="lt1"/>
                          </a:solidFill>
                        </a:rPr>
                        <a:t>1970-1980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8,5 %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17,1 %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61 %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34,7 %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5" name="Google Shape;495;p8"/>
          <p:cNvGraphicFramePr/>
          <p:nvPr/>
        </p:nvGraphicFramePr>
        <p:xfrm>
          <a:off x="7428493" y="1571800"/>
          <a:ext cx="2209150" cy="412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chemeClr val="lt1"/>
                          </a:solidFill>
                        </a:rPr>
                        <a:t>Výstavba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chemeClr val="lt1"/>
                          </a:solidFill>
                        </a:rPr>
                        <a:t>1980-2014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6,7 %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15,8 %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53,0 %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29,6 %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/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6" name="Google Shape;496;p8"/>
          <p:cNvGraphicFramePr/>
          <p:nvPr/>
        </p:nvGraphicFramePr>
        <p:xfrm>
          <a:off x="9721950" y="1571800"/>
          <a:ext cx="1928525" cy="412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2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chemeClr val="lt1"/>
                          </a:solidFill>
                        </a:rPr>
                        <a:t>Výstavba po roce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chemeClr val="lt1"/>
                          </a:solidFill>
                        </a:rPr>
                        <a:t>2015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0 %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4,8 %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18,6 %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100" b="1">
                          <a:solidFill>
                            <a:srgbClr val="434343"/>
                          </a:solidFill>
                        </a:rPr>
                        <a:t>8,9 %</a:t>
                      </a:r>
                      <a:r>
                        <a:rPr lang="cs-CZ" sz="1600" b="1">
                          <a:solidFill>
                            <a:srgbClr val="434343"/>
                          </a:solidFill>
                        </a:rPr>
                        <a:t> </a:t>
                      </a:r>
                      <a:br>
                        <a:rPr lang="cs-CZ" sz="1600" b="1">
                          <a:solidFill>
                            <a:srgbClr val="434343"/>
                          </a:solidFill>
                        </a:rPr>
                      </a:br>
                      <a:r>
                        <a:rPr lang="cs-CZ">
                          <a:solidFill>
                            <a:srgbClr val="434343"/>
                          </a:solidFill>
                        </a:rPr>
                        <a:t>bytů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7" name="Google Shape;497;p8"/>
          <p:cNvGraphicFramePr/>
          <p:nvPr/>
        </p:nvGraphicFramePr>
        <p:xfrm>
          <a:off x="526869" y="1571800"/>
          <a:ext cx="2209150" cy="412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1">
                        <a:solidFill>
                          <a:schemeClr val="lt1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b="1">
                          <a:solidFill>
                            <a:srgbClr val="434343"/>
                          </a:solidFill>
                        </a:rPr>
                        <a:t>Ani jeden </a:t>
                      </a:r>
                      <a:endParaRPr b="1"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způsob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zateplení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b="1">
                          <a:solidFill>
                            <a:srgbClr val="434343"/>
                          </a:solidFill>
                        </a:rPr>
                        <a:t>Bez</a:t>
                      </a:r>
                      <a:r>
                        <a:rPr lang="cs-CZ">
                          <a:solidFill>
                            <a:srgbClr val="434343"/>
                          </a:solidFill>
                        </a:rPr>
                        <a:t> tepelně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izolační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okna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b="1">
                          <a:solidFill>
                            <a:srgbClr val="434343"/>
                          </a:solidFill>
                        </a:rPr>
                        <a:t>Bez</a:t>
                      </a:r>
                      <a:r>
                        <a:rPr lang="cs-CZ">
                          <a:solidFill>
                            <a:srgbClr val="434343"/>
                          </a:solidFill>
                        </a:rPr>
                        <a:t>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zateplení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střechy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b="1">
                          <a:solidFill>
                            <a:srgbClr val="434343"/>
                          </a:solidFill>
                        </a:rPr>
                        <a:t>Bez</a:t>
                      </a:r>
                      <a:endParaRPr b="1"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zateplení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solidFill>
                            <a:srgbClr val="434343"/>
                          </a:solidFill>
                        </a:rPr>
                        <a:t>stěn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162000" marR="18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98" name="Google Shape;49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511" y="4147205"/>
            <a:ext cx="581825" cy="5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788" y="3341075"/>
            <a:ext cx="581825" cy="5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2784" y="4979200"/>
            <a:ext cx="565550" cy="56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8"/>
          <p:cNvGrpSpPr/>
          <p:nvPr/>
        </p:nvGrpSpPr>
        <p:grpSpPr>
          <a:xfrm>
            <a:off x="1999818" y="2636697"/>
            <a:ext cx="434428" cy="414262"/>
            <a:chOff x="2079225" y="2697575"/>
            <a:chExt cx="346987" cy="330853"/>
          </a:xfrm>
        </p:grpSpPr>
        <p:cxnSp>
          <p:nvCxnSpPr>
            <p:cNvPr id="502" name="Google Shape;502;p8"/>
            <p:cNvCxnSpPr/>
            <p:nvPr/>
          </p:nvCxnSpPr>
          <p:spPr>
            <a:xfrm>
              <a:off x="2079225" y="2697575"/>
              <a:ext cx="343800" cy="3306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8"/>
            <p:cNvCxnSpPr/>
            <p:nvPr/>
          </p:nvCxnSpPr>
          <p:spPr>
            <a:xfrm flipH="1">
              <a:off x="2082412" y="2697828"/>
              <a:ext cx="343800" cy="3306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4" name="Google Shape;504;p8"/>
          <p:cNvSpPr txBox="1"/>
          <p:nvPr/>
        </p:nvSpPr>
        <p:spPr>
          <a:xfrm>
            <a:off x="7956623" y="5810049"/>
            <a:ext cx="6678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900" b="0" i="1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Zdroj ČSÚ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"/>
          <p:cNvSpPr txBox="1">
            <a:spLocks noGrp="1"/>
          </p:cNvSpPr>
          <p:nvPr>
            <p:ph type="title"/>
          </p:nvPr>
        </p:nvSpPr>
        <p:spPr>
          <a:xfrm>
            <a:off x="515900" y="619200"/>
            <a:ext cx="11160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cs-CZ"/>
              <a:t>Zateplení – podrobnější pohled</a:t>
            </a:r>
            <a:endParaRPr/>
          </a:p>
        </p:txBody>
      </p:sp>
      <p:sp>
        <p:nvSpPr>
          <p:cNvPr id="510" name="Google Shape;510;p10"/>
          <p:cNvSpPr/>
          <p:nvPr/>
        </p:nvSpPr>
        <p:spPr>
          <a:xfrm>
            <a:off x="515950" y="1378200"/>
            <a:ext cx="11160000" cy="360000"/>
          </a:xfrm>
          <a:prstGeom prst="roundRect">
            <a:avLst>
              <a:gd name="adj" fmla="val 16667"/>
            </a:avLst>
          </a:prstGeom>
          <a:solidFill>
            <a:srgbClr val="01684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Jakým materiálem máte zateplené obvodové stěny domu? </a:t>
            </a:r>
          </a:p>
        </p:txBody>
      </p:sp>
      <p:sp>
        <p:nvSpPr>
          <p:cNvPr id="511" name="Google Shape;511;p10"/>
          <p:cNvSpPr/>
          <p:nvPr/>
        </p:nvSpPr>
        <p:spPr>
          <a:xfrm>
            <a:off x="1726482" y="2306967"/>
            <a:ext cx="18063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polystyrenem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12" name="Google Shape;512;p10"/>
          <p:cNvGrpSpPr/>
          <p:nvPr/>
        </p:nvGrpSpPr>
        <p:grpSpPr>
          <a:xfrm>
            <a:off x="409731" y="1891554"/>
            <a:ext cx="1260000" cy="1260000"/>
            <a:chOff x="799875" y="1947538"/>
            <a:chExt cx="1260000" cy="1260000"/>
          </a:xfrm>
        </p:grpSpPr>
        <p:pic>
          <p:nvPicPr>
            <p:cNvPr id="513" name="Google Shape;513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9875" y="1947538"/>
              <a:ext cx="12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10"/>
            <p:cNvSpPr/>
            <p:nvPr/>
          </p:nvSpPr>
          <p:spPr>
            <a:xfrm>
              <a:off x="968234" y="2338851"/>
              <a:ext cx="909300" cy="57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2100" b="1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38,4</a:t>
              </a:r>
              <a:r>
                <a:rPr kumimoji="0" 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br>
                <a:rPr kumimoji="0" 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cs-CZ" sz="17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%</a:t>
              </a: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0"/>
          <p:cNvSpPr/>
          <p:nvPr/>
        </p:nvSpPr>
        <p:spPr>
          <a:xfrm>
            <a:off x="4878114" y="2281117"/>
            <a:ext cx="18063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minerální vatou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16" name="Google Shape;51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1363" y="1865704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0"/>
          <p:cNvSpPr/>
          <p:nvPr/>
        </p:nvSpPr>
        <p:spPr>
          <a:xfrm>
            <a:off x="3729722" y="2257017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5,4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10"/>
          <p:cNvSpPr/>
          <p:nvPr/>
        </p:nvSpPr>
        <p:spPr>
          <a:xfrm>
            <a:off x="7880400" y="2101991"/>
            <a:ext cx="39480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kombinovaně (polystyren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 minerální vlna)</a:t>
            </a:r>
            <a:endParaRPr kumimoji="0" lang="cs-CZ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600" b="0" i="0" u="none" strike="noStrike" kern="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19" name="Google Shape;51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3656" y="1891554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10"/>
          <p:cNvSpPr/>
          <p:nvPr/>
        </p:nvSpPr>
        <p:spPr>
          <a:xfrm>
            <a:off x="6732015" y="2282867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7,9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Google Shape;521;p10"/>
          <p:cNvSpPr/>
          <p:nvPr/>
        </p:nvSpPr>
        <p:spPr>
          <a:xfrm>
            <a:off x="1726475" y="3400661"/>
            <a:ext cx="1806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mám zateplené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obvodové stěny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domu z interiéru</a:t>
            </a:r>
          </a:p>
        </p:txBody>
      </p:sp>
      <p:pic>
        <p:nvPicPr>
          <p:cNvPr id="522" name="Google Shape;52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731" y="3201073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0"/>
          <p:cNvSpPr/>
          <p:nvPr/>
        </p:nvSpPr>
        <p:spPr>
          <a:xfrm>
            <a:off x="578090" y="3592387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10"/>
          <p:cNvSpPr/>
          <p:nvPr/>
        </p:nvSpPr>
        <p:spPr>
          <a:xfrm>
            <a:off x="4870881" y="3603561"/>
            <a:ext cx="18063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nijak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5" name="Google Shape;52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4129" y="3188148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0"/>
          <p:cNvSpPr/>
          <p:nvPr/>
        </p:nvSpPr>
        <p:spPr>
          <a:xfrm>
            <a:off x="3722488" y="3579462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34,5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10"/>
          <p:cNvSpPr/>
          <p:nvPr/>
        </p:nvSpPr>
        <p:spPr>
          <a:xfrm>
            <a:off x="7880926" y="3495486"/>
            <a:ext cx="1169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nevím</a:t>
            </a:r>
          </a:p>
        </p:txBody>
      </p:sp>
      <p:pic>
        <p:nvPicPr>
          <p:cNvPr id="528" name="Google Shape;52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5084" y="3213998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0"/>
          <p:cNvSpPr/>
          <p:nvPr/>
        </p:nvSpPr>
        <p:spPr>
          <a:xfrm>
            <a:off x="6743443" y="3605312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8,8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10"/>
          <p:cNvSpPr/>
          <p:nvPr/>
        </p:nvSpPr>
        <p:spPr>
          <a:xfrm>
            <a:off x="10502823" y="3495486"/>
            <a:ext cx="1169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jinak</a:t>
            </a:r>
          </a:p>
        </p:txBody>
      </p:sp>
      <p:pic>
        <p:nvPicPr>
          <p:cNvPr id="531" name="Google Shape;53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96981" y="3213998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0"/>
          <p:cNvSpPr/>
          <p:nvPr/>
        </p:nvSpPr>
        <p:spPr>
          <a:xfrm>
            <a:off x="9365340" y="3605312"/>
            <a:ext cx="90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2,1</a:t>
            </a:r>
            <a: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cs-CZ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endParaRPr kumimoji="0" lang="cs-CZ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10"/>
          <p:cNvSpPr/>
          <p:nvPr/>
        </p:nvSpPr>
        <p:spPr>
          <a:xfrm>
            <a:off x="515950" y="4610034"/>
            <a:ext cx="11160000" cy="360000"/>
          </a:xfrm>
          <a:prstGeom prst="roundRect">
            <a:avLst>
              <a:gd name="adj" fmla="val 16667"/>
            </a:avLst>
          </a:prstGeom>
          <a:solidFill>
            <a:srgbClr val="016846"/>
          </a:solidFill>
          <a:ln>
            <a:noFill/>
          </a:ln>
        </p:spPr>
        <p:txBody>
          <a:bodyPr spcFirstLastPara="1" wrap="square" lIns="162000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Jakou tloušťkou tepelné izolace máte zateplený dům? </a:t>
            </a:r>
          </a:p>
        </p:txBody>
      </p:sp>
      <p:sp>
        <p:nvSpPr>
          <p:cNvPr id="534" name="Google Shape;534;p10"/>
          <p:cNvSpPr/>
          <p:nvPr/>
        </p:nvSpPr>
        <p:spPr>
          <a:xfrm>
            <a:off x="8038925" y="5113599"/>
            <a:ext cx="17397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35,4 %</a:t>
            </a:r>
            <a:endParaRPr kumimoji="0" lang="cs-CZ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5" name="Google Shape;535;p10"/>
          <p:cNvGrpSpPr/>
          <p:nvPr/>
        </p:nvGrpSpPr>
        <p:grpSpPr>
          <a:xfrm>
            <a:off x="8038925" y="5454583"/>
            <a:ext cx="1739709" cy="782976"/>
            <a:chOff x="2396666" y="5449708"/>
            <a:chExt cx="1739709" cy="782976"/>
          </a:xfrm>
        </p:grpSpPr>
        <p:sp>
          <p:nvSpPr>
            <p:cNvPr id="536" name="Google Shape;536;p10"/>
            <p:cNvSpPr/>
            <p:nvPr/>
          </p:nvSpPr>
          <p:spPr>
            <a:xfrm>
              <a:off x="2396675" y="5964184"/>
              <a:ext cx="1739700" cy="26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nevím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2396666" y="5449708"/>
              <a:ext cx="1739700" cy="491700"/>
            </a:xfrm>
            <a:prstGeom prst="rect">
              <a:avLst/>
            </a:prstGeom>
            <a:solidFill>
              <a:srgbClr val="7DEB9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8" name="Google Shape;538;p10"/>
          <p:cNvGrpSpPr/>
          <p:nvPr/>
        </p:nvGrpSpPr>
        <p:grpSpPr>
          <a:xfrm>
            <a:off x="9910625" y="5752748"/>
            <a:ext cx="1739709" cy="484811"/>
            <a:chOff x="2396666" y="5747873"/>
            <a:chExt cx="1739709" cy="484811"/>
          </a:xfrm>
        </p:grpSpPr>
        <p:sp>
          <p:nvSpPr>
            <p:cNvPr id="539" name="Google Shape;539;p10"/>
            <p:cNvSpPr/>
            <p:nvPr/>
          </p:nvSpPr>
          <p:spPr>
            <a:xfrm>
              <a:off x="2396675" y="5964184"/>
              <a:ext cx="1739700" cy="26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jiné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96666" y="5747873"/>
              <a:ext cx="1739700" cy="193500"/>
            </a:xfrm>
            <a:prstGeom prst="rect">
              <a:avLst/>
            </a:prstGeom>
            <a:solidFill>
              <a:srgbClr val="7DEB9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1" name="Google Shape;541;p10"/>
          <p:cNvSpPr/>
          <p:nvPr/>
        </p:nvSpPr>
        <p:spPr>
          <a:xfrm>
            <a:off x="9936375" y="5418399"/>
            <a:ext cx="17397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13,1 %</a:t>
            </a:r>
            <a:endParaRPr kumimoji="0" lang="cs-CZ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2" name="Google Shape;542;p10"/>
          <p:cNvGrpSpPr/>
          <p:nvPr/>
        </p:nvGrpSpPr>
        <p:grpSpPr>
          <a:xfrm>
            <a:off x="503104" y="5230887"/>
            <a:ext cx="7403830" cy="1018588"/>
            <a:chOff x="503104" y="5230887"/>
            <a:chExt cx="7403830" cy="1018588"/>
          </a:xfrm>
        </p:grpSpPr>
        <p:sp>
          <p:nvSpPr>
            <p:cNvPr id="543" name="Google Shape;543;p10"/>
            <p:cNvSpPr/>
            <p:nvPr/>
          </p:nvSpPr>
          <p:spPr>
            <a:xfrm>
              <a:off x="515925" y="5980975"/>
              <a:ext cx="1739700" cy="26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do 5 cm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515925" y="5798057"/>
              <a:ext cx="1739700" cy="147900"/>
            </a:xfrm>
            <a:prstGeom prst="rect">
              <a:avLst/>
            </a:prstGeom>
            <a:solidFill>
              <a:srgbClr val="7DEB9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5" name="Google Shape;545;p10"/>
            <p:cNvGrpSpPr/>
            <p:nvPr/>
          </p:nvGrpSpPr>
          <p:grpSpPr>
            <a:xfrm>
              <a:off x="2396675" y="5581366"/>
              <a:ext cx="1739700" cy="651318"/>
              <a:chOff x="2396675" y="5581366"/>
              <a:chExt cx="1739700" cy="651318"/>
            </a:xfrm>
          </p:grpSpPr>
          <p:sp>
            <p:nvSpPr>
              <p:cNvPr id="546" name="Google Shape;546;p10"/>
              <p:cNvSpPr/>
              <p:nvPr/>
            </p:nvSpPr>
            <p:spPr>
              <a:xfrm>
                <a:off x="2396675" y="5964184"/>
                <a:ext cx="1739700" cy="268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6-10 cm</a:t>
                </a: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0"/>
              <p:cNvSpPr/>
              <p:nvPr/>
            </p:nvSpPr>
            <p:spPr>
              <a:xfrm>
                <a:off x="2396675" y="5581366"/>
                <a:ext cx="1739700" cy="360000"/>
              </a:xfrm>
              <a:prstGeom prst="rect">
                <a:avLst/>
              </a:prstGeom>
              <a:solidFill>
                <a:srgbClr val="7DEB9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8" name="Google Shape;548;p10"/>
            <p:cNvGrpSpPr/>
            <p:nvPr/>
          </p:nvGrpSpPr>
          <p:grpSpPr>
            <a:xfrm>
              <a:off x="4277425" y="5752750"/>
              <a:ext cx="1739700" cy="482800"/>
              <a:chOff x="2396675" y="5749884"/>
              <a:chExt cx="1739700" cy="482800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2396675" y="5964184"/>
                <a:ext cx="1739700" cy="268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11-15 cm</a:t>
                </a: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2396675" y="5749884"/>
                <a:ext cx="1739700" cy="191400"/>
              </a:xfrm>
              <a:prstGeom prst="rect">
                <a:avLst/>
              </a:prstGeom>
              <a:solidFill>
                <a:srgbClr val="7DEB9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10"/>
            <p:cNvGrpSpPr/>
            <p:nvPr/>
          </p:nvGrpSpPr>
          <p:grpSpPr>
            <a:xfrm>
              <a:off x="6167225" y="5861448"/>
              <a:ext cx="1739709" cy="376111"/>
              <a:chOff x="2396666" y="5856573"/>
              <a:chExt cx="1739709" cy="376111"/>
            </a:xfrm>
          </p:grpSpPr>
          <p:sp>
            <p:nvSpPr>
              <p:cNvPr id="552" name="Google Shape;552;p10"/>
              <p:cNvSpPr/>
              <p:nvPr/>
            </p:nvSpPr>
            <p:spPr>
              <a:xfrm>
                <a:off x="2396675" y="5964184"/>
                <a:ext cx="1739700" cy="268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16 cm a více</a:t>
                </a: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2396666" y="5856573"/>
                <a:ext cx="1739700" cy="84900"/>
              </a:xfrm>
              <a:prstGeom prst="rect">
                <a:avLst/>
              </a:prstGeom>
              <a:solidFill>
                <a:srgbClr val="7DEB9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10"/>
            <p:cNvSpPr/>
            <p:nvPr/>
          </p:nvSpPr>
          <p:spPr>
            <a:xfrm>
              <a:off x="6167225" y="5494599"/>
              <a:ext cx="17397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2100" b="1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5,3 %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4286463" y="5391159"/>
              <a:ext cx="17397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2100" b="1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13,7 %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2405706" y="5230887"/>
              <a:ext cx="17397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2100" b="1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23,2 %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03104" y="5459499"/>
              <a:ext cx="17397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2100" b="1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9,1 %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04;p8">
            <a:extLst>
              <a:ext uri="{FF2B5EF4-FFF2-40B4-BE49-F238E27FC236}">
                <a16:creationId xmlns:a16="http://schemas.microsoft.com/office/drawing/2014/main" id="{0336F697-2877-4AAB-A23B-40A870610134}"/>
              </a:ext>
            </a:extLst>
          </p:cNvPr>
          <p:cNvSpPr txBox="1"/>
          <p:nvPr/>
        </p:nvSpPr>
        <p:spPr>
          <a:xfrm>
            <a:off x="2686440" y="6344726"/>
            <a:ext cx="6678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900" b="0" i="1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Zdroj: průzkum Stavební spořitelny České spořitelny (Buřinky) mezi 1 000 majiteli rodinných domů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4789B-EA93-1EC5-146D-79B55785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038FC-9FC2-DCA9-7B76-E29DF6EC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sz="4800"/>
              <a:t>Pohled vlastníků a jejich motivace</a:t>
            </a:r>
            <a:br>
              <a:rPr lang="cs-CZ" sz="4800"/>
            </a:br>
            <a:br>
              <a:rPr lang="cs-CZ" sz="4800"/>
            </a:br>
            <a:br>
              <a:rPr lang="cs-CZ" sz="4800"/>
            </a:br>
            <a:r>
              <a:rPr lang="cs-CZ" sz="2400"/>
              <a:t>Průzkum společnosti Ipsos pro ČS</a:t>
            </a:r>
            <a:endParaRPr lang="cs-CZ" sz="480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DCE7BD-BB73-327A-ED58-D5DC3867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0656-BA4C-4E36-A92C-2B5F8E0955C0}" type="datetime1">
              <a:rPr lang="cs-CZ" smtClean="0"/>
              <a:t>26.11.2025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34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5E4E9-39A7-4F62-DA5C-154BC74D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F013B-CCF8-9945-7237-DC0C4F8C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36 % majitelů domů nebo bytů už provedlo nějaká úsporná opatření, nejčastěji instalaci izolačních oken a zateplení stěn. Dalších 24 % majitelů nemovitostí realizaci opatření plánuje.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1E4FFB-47AE-BE70-76E9-0B3633F90F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897" y="5954400"/>
            <a:ext cx="10584000" cy="409856"/>
          </a:xfrm>
        </p:spPr>
        <p:txBody>
          <a:bodyPr/>
          <a:lstStyle/>
          <a:p>
            <a:r>
              <a:rPr lang="cs-CZ" noProof="0"/>
              <a:t>Otázka:	B12. Provedl/a jste nebo plánujete ve svém bydlení udělat nějaká energeticky úsporná opatření (např. zateplení, solární panely apod.)? Máme na mysli buď přímo při stavbě nebo při rekonstrukci. </a:t>
            </a:r>
          </a:p>
          <a:p>
            <a:r>
              <a:rPr lang="cs-CZ" noProof="0"/>
              <a:t>	B13. Jaká energeticky úsporná opatření jste ve svém bydlení provedl/a? B16. Co Vám brání v provedení energeticky úsporných opatření?</a:t>
            </a:r>
          </a:p>
          <a:p>
            <a:r>
              <a:rPr lang="cs-CZ" noProof="0"/>
              <a:t>Báze:	Ti, kteří momentálně bydlí ve vlastním bytě/domě N = 634; Ti, kteří provedli energetická úsporná opatření N = 231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1EBC5C-4FF7-3FC9-55E2-3DAEDAD5CB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0474" y="1627200"/>
            <a:ext cx="5646001" cy="469487"/>
          </a:xfrm>
        </p:spPr>
        <p:txBody>
          <a:bodyPr/>
          <a:lstStyle/>
          <a:p>
            <a:r>
              <a:rPr lang="cs-CZ" noProof="0"/>
              <a:t>PROVEDLI NEBO PLÁNUJÍ ENERGETICKY ÚSPORNÁ OPATŘENÍ? (%)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37F263B-503B-805F-5931-CE2DCC2E07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78493" y="1627200"/>
            <a:ext cx="1848475" cy="221727"/>
          </a:xfrm>
        </p:spPr>
        <p:txBody>
          <a:bodyPr/>
          <a:lstStyle/>
          <a:p>
            <a:r>
              <a:rPr lang="cs-CZ" noProof="0"/>
              <a:t>KTERÁ OPATŘENÍ? (%)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8ACCF9A5-7522-2858-034A-3FA6964889FB}"/>
              </a:ext>
            </a:extLst>
          </p:cNvPr>
          <p:cNvGraphicFramePr>
            <a:graphicFrameLocks/>
          </p:cNvGraphicFramePr>
          <p:nvPr/>
        </p:nvGraphicFramePr>
        <p:xfrm>
          <a:off x="449999" y="2015826"/>
          <a:ext cx="5488839" cy="3653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Šipka: doprava 7">
            <a:extLst>
              <a:ext uri="{FF2B5EF4-FFF2-40B4-BE49-F238E27FC236}">
                <a16:creationId xmlns:a16="http://schemas.microsoft.com/office/drawing/2014/main" id="{210CCB74-B194-4776-5DAF-39F0F465DAD4}"/>
              </a:ext>
            </a:extLst>
          </p:cNvPr>
          <p:cNvSpPr/>
          <p:nvPr/>
        </p:nvSpPr>
        <p:spPr>
          <a:xfrm>
            <a:off x="3967641" y="2710492"/>
            <a:ext cx="2965005" cy="503409"/>
          </a:xfrm>
          <a:prstGeom prst="rightArrow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cs-CZ" sz="1200" noProof="0">
              <a:solidFill>
                <a:schemeClr val="tx1"/>
              </a:solidFill>
            </a:endParaRPr>
          </a:p>
        </p:txBody>
      </p:sp>
      <p:graphicFrame>
        <p:nvGraphicFramePr>
          <p:cNvPr id="12" name="Graf1">
            <a:extLst>
              <a:ext uri="{FF2B5EF4-FFF2-40B4-BE49-F238E27FC236}">
                <a16:creationId xmlns:a16="http://schemas.microsoft.com/office/drawing/2014/main" id="{EC4AF9D0-96DC-BBD5-FA81-2C05E9ED40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8493" y="2027026"/>
          <a:ext cx="5400675" cy="378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918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1D637-99F6-EF9A-BFC1-4DF241DA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motivací pro realizaci opatření je snížení nákladů na energie. Naopak ekologická motivace je okrajová. Kromě odborníků jsou důležitými zdroji informací také blízcí lidé a internet.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5883AD-926A-B7F8-3A04-BF69CE5FEC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897" y="5954400"/>
            <a:ext cx="10584000" cy="268279"/>
          </a:xfrm>
        </p:spPr>
        <p:txBody>
          <a:bodyPr/>
          <a:lstStyle/>
          <a:p>
            <a:r>
              <a:rPr lang="cs-CZ"/>
              <a:t>Otázka:	B14. Jaký je Váš hlavní důvod pro zvažování energeticky úsporných opatření? B15. Jaké zdroje informací byste využil/a pro plánování energeticky úsporné renovace?</a:t>
            </a:r>
          </a:p>
          <a:p>
            <a:r>
              <a:rPr lang="cs-CZ"/>
              <a:t>Báze:	Ti, kteří zvažují energetická úsporná opatření N = 149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1A961B-C08F-71B0-2B16-FD70EDD341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0000" y="1627200"/>
            <a:ext cx="5451936" cy="469487"/>
          </a:xfrm>
        </p:spPr>
        <p:txBody>
          <a:bodyPr/>
          <a:lstStyle/>
          <a:p>
            <a:r>
              <a:rPr lang="cs-CZ"/>
              <a:t>Z JAKÉHO HLAVNÍHO DŮVODU OPATŘENÍ ZVAŽUJÍ? (%)</a:t>
            </a:r>
          </a:p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2F68742-2BB2-2683-3DDF-3D5A50E9DF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01826" y="1627200"/>
            <a:ext cx="5451936" cy="221727"/>
          </a:xfrm>
        </p:spPr>
        <p:txBody>
          <a:bodyPr/>
          <a:lstStyle/>
          <a:p>
            <a:r>
              <a:rPr lang="cs-CZ"/>
              <a:t>JAKÉ ZDROJE INFORMACÍ BY VYUŽILI?</a:t>
            </a: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D0D0CB6C-FD62-D7B7-FE80-650BCF4E6276}"/>
              </a:ext>
            </a:extLst>
          </p:cNvPr>
          <p:cNvSpPr txBox="1">
            <a:spLocks/>
          </p:cNvSpPr>
          <p:nvPr/>
        </p:nvSpPr>
        <p:spPr>
          <a:xfrm>
            <a:off x="1545552" y="1945809"/>
            <a:ext cx="3250534" cy="37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73038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463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40602020203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4300" b="1">
                <a:solidFill>
                  <a:schemeClr val="tx2"/>
                </a:solidFill>
              </a:rPr>
              <a:t>76 % </a:t>
            </a:r>
            <a:endParaRPr lang="cs-CZ" sz="43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1300"/>
              <a:t>Snížení nákladů na energie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500" b="1">
                <a:solidFill>
                  <a:schemeClr val="accent2"/>
                </a:solidFill>
              </a:rPr>
              <a:t>12 %</a:t>
            </a:r>
          </a:p>
          <a:p>
            <a:r>
              <a:rPr lang="cs-CZ" sz="1300"/>
              <a:t>Zlepšení komfortu bydlení</a:t>
            </a:r>
          </a:p>
          <a:p>
            <a:r>
              <a:rPr lang="cs-CZ" sz="2400" b="1">
                <a:solidFill>
                  <a:schemeClr val="accent1"/>
                </a:solidFill>
              </a:rPr>
              <a:t>9 %</a:t>
            </a:r>
          </a:p>
          <a:p>
            <a:r>
              <a:rPr lang="cs-CZ" sz="1300"/>
              <a:t>Zvýšení hodnoty nemovitosti</a:t>
            </a:r>
          </a:p>
          <a:p>
            <a:r>
              <a:rPr lang="cs-CZ" sz="1800" b="1">
                <a:solidFill>
                  <a:schemeClr val="accent6"/>
                </a:solidFill>
              </a:rPr>
              <a:t>2%</a:t>
            </a:r>
          </a:p>
          <a:p>
            <a:r>
              <a:rPr lang="cs-CZ" sz="1300"/>
              <a:t>Ochrana životního prostředí</a:t>
            </a:r>
          </a:p>
          <a:p>
            <a:endParaRPr lang="cs-CZ" sz="1400"/>
          </a:p>
          <a:p>
            <a:endParaRPr lang="cs-CZ" sz="1400"/>
          </a:p>
        </p:txBody>
      </p:sp>
      <p:pic>
        <p:nvPicPr>
          <p:cNvPr id="19" name="Grafický objekt 18" descr="Knihy se souvislou výplní">
            <a:extLst>
              <a:ext uri="{FF2B5EF4-FFF2-40B4-BE49-F238E27FC236}">
                <a16:creationId xmlns:a16="http://schemas.microsoft.com/office/drawing/2014/main" id="{24FCB0C6-99FF-CE58-6843-A3DB2E0EB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396" y="4099747"/>
            <a:ext cx="648000" cy="648000"/>
          </a:xfrm>
          <a:prstGeom prst="rect">
            <a:avLst/>
          </a:prstGeom>
        </p:spPr>
      </p:pic>
      <p:pic>
        <p:nvPicPr>
          <p:cNvPr id="23" name="Grafický objekt 22" descr="Dvě ženy se souvislou výplní">
            <a:extLst>
              <a:ext uri="{FF2B5EF4-FFF2-40B4-BE49-F238E27FC236}">
                <a16:creationId xmlns:a16="http://schemas.microsoft.com/office/drawing/2014/main" id="{94F63722-C7D2-7DF2-94A1-F7EA6D62B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7224" y="4115734"/>
            <a:ext cx="648000" cy="648000"/>
          </a:xfrm>
          <a:prstGeom prst="rect">
            <a:avLst/>
          </a:prstGeom>
        </p:spPr>
      </p:pic>
      <p:pic>
        <p:nvPicPr>
          <p:cNvPr id="25" name="Grafický objekt 24" descr="Dva muži se souvislou výplní">
            <a:extLst>
              <a:ext uri="{FF2B5EF4-FFF2-40B4-BE49-F238E27FC236}">
                <a16:creationId xmlns:a16="http://schemas.microsoft.com/office/drawing/2014/main" id="{100C6FE7-6612-5D12-9E5D-EE6642B3D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1995" y="4115734"/>
            <a:ext cx="648000" cy="648000"/>
          </a:xfrm>
          <a:prstGeom prst="rect">
            <a:avLst/>
          </a:prstGeom>
        </p:spPr>
      </p:pic>
      <p:pic>
        <p:nvPicPr>
          <p:cNvPr id="27" name="Grafický objekt 26" descr="Kancelářský pracovník samčího pohlaví se souvislou výplní">
            <a:extLst>
              <a:ext uri="{FF2B5EF4-FFF2-40B4-BE49-F238E27FC236}">
                <a16:creationId xmlns:a16="http://schemas.microsoft.com/office/drawing/2014/main" id="{09DCF197-C54B-31AE-BC43-9ECBF0720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1995" y="2455003"/>
            <a:ext cx="648000" cy="648000"/>
          </a:xfrm>
          <a:prstGeom prst="rect">
            <a:avLst/>
          </a:prstGeom>
        </p:spPr>
      </p:pic>
      <p:pic>
        <p:nvPicPr>
          <p:cNvPr id="29" name="Grafický objekt 28" descr="Televize se souvislou výplní">
            <a:extLst>
              <a:ext uri="{FF2B5EF4-FFF2-40B4-BE49-F238E27FC236}">
                <a16:creationId xmlns:a16="http://schemas.microsoft.com/office/drawing/2014/main" id="{B919095F-A36E-4803-6527-88B3102EE1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7566" y="2453270"/>
            <a:ext cx="648000" cy="648000"/>
          </a:xfrm>
          <a:prstGeom prst="rect">
            <a:avLst/>
          </a:prstGeom>
        </p:spPr>
      </p:pic>
      <p:pic>
        <p:nvPicPr>
          <p:cNvPr id="31" name="Grafický objekt 30" descr="Noviny obrys">
            <a:extLst>
              <a:ext uri="{FF2B5EF4-FFF2-40B4-BE49-F238E27FC236}">
                <a16:creationId xmlns:a16="http://schemas.microsoft.com/office/drawing/2014/main" id="{ED8690A9-6152-A649-DA3D-8C631D0163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36872" y="2600390"/>
            <a:ext cx="288000" cy="288000"/>
          </a:xfrm>
          <a:prstGeom prst="rect">
            <a:avLst/>
          </a:prstGeom>
        </p:spPr>
      </p:pic>
      <p:sp>
        <p:nvSpPr>
          <p:cNvPr id="34" name="Rectangle: Rounded Corners 34">
            <a:extLst>
              <a:ext uri="{FF2B5EF4-FFF2-40B4-BE49-F238E27FC236}">
                <a16:creationId xmlns:a16="http://schemas.microsoft.com/office/drawing/2014/main" id="{4E7AD3FC-C664-736A-5685-874778483D2E}"/>
              </a:ext>
            </a:extLst>
          </p:cNvPr>
          <p:cNvSpPr/>
          <p:nvPr/>
        </p:nvSpPr>
        <p:spPr>
          <a:xfrm>
            <a:off x="8639949" y="2301371"/>
            <a:ext cx="2856726" cy="1513238"/>
          </a:xfrm>
          <a:prstGeom prst="roundRect">
            <a:avLst/>
          </a:prstGeom>
          <a:noFill/>
          <a:ln w="508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sz="3200">
                <a:solidFill>
                  <a:schemeClr val="tx1"/>
                </a:solidFill>
              </a:rPr>
              <a:t>      </a:t>
            </a:r>
            <a:r>
              <a:rPr lang="cs-CZ" sz="3200" b="1">
                <a:solidFill>
                  <a:schemeClr val="tx1"/>
                </a:solidFill>
              </a:rPr>
              <a:t>37 %</a:t>
            </a:r>
          </a:p>
          <a:p>
            <a:pPr algn="ctr"/>
            <a:endParaRPr lang="cs-CZ" sz="900">
              <a:solidFill>
                <a:schemeClr val="tx1"/>
              </a:solidFill>
            </a:endParaRPr>
          </a:p>
          <a:p>
            <a:pPr algn="ctr"/>
            <a:r>
              <a:rPr lang="cs-CZ" sz="1300">
                <a:solidFill>
                  <a:schemeClr val="tx1"/>
                </a:solidFill>
              </a:rPr>
              <a:t>Online články a weby</a:t>
            </a:r>
          </a:p>
        </p:txBody>
      </p:sp>
      <p:sp>
        <p:nvSpPr>
          <p:cNvPr id="35" name="Rectangle: Rounded Corners 35">
            <a:extLst>
              <a:ext uri="{FF2B5EF4-FFF2-40B4-BE49-F238E27FC236}">
                <a16:creationId xmlns:a16="http://schemas.microsoft.com/office/drawing/2014/main" id="{A09E3148-5996-1FB2-1D3A-0F0525035CEB}"/>
              </a:ext>
            </a:extLst>
          </p:cNvPr>
          <p:cNvSpPr/>
          <p:nvPr/>
        </p:nvSpPr>
        <p:spPr>
          <a:xfrm>
            <a:off x="8639949" y="3987128"/>
            <a:ext cx="2856726" cy="1513238"/>
          </a:xfrm>
          <a:prstGeom prst="roundRect">
            <a:avLst/>
          </a:prstGeom>
          <a:noFill/>
          <a:ln w="508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sz="3200">
                <a:solidFill>
                  <a:schemeClr val="tx1"/>
                </a:solidFill>
              </a:rPr>
              <a:t>      </a:t>
            </a:r>
            <a:r>
              <a:rPr lang="cs-CZ" sz="3200" b="1">
                <a:solidFill>
                  <a:schemeClr val="tx1"/>
                </a:solidFill>
              </a:rPr>
              <a:t>3 %</a:t>
            </a:r>
          </a:p>
          <a:p>
            <a:pPr algn="ctr"/>
            <a:endParaRPr lang="cs-CZ" sz="900">
              <a:solidFill>
                <a:schemeClr val="tx1"/>
              </a:solidFill>
            </a:endParaRPr>
          </a:p>
          <a:p>
            <a:pPr algn="ctr"/>
            <a:r>
              <a:rPr lang="cs-CZ" sz="1300">
                <a:solidFill>
                  <a:schemeClr val="tx1"/>
                </a:solidFill>
              </a:rPr>
              <a:t>Semináře a workshopy</a:t>
            </a:r>
          </a:p>
        </p:txBody>
      </p:sp>
      <p:sp>
        <p:nvSpPr>
          <p:cNvPr id="40" name="Rectangle: Rounded Corners 43">
            <a:extLst>
              <a:ext uri="{FF2B5EF4-FFF2-40B4-BE49-F238E27FC236}">
                <a16:creationId xmlns:a16="http://schemas.microsoft.com/office/drawing/2014/main" id="{ABF3AE06-1B63-A858-9F4A-B47C1DA23206}"/>
              </a:ext>
            </a:extLst>
          </p:cNvPr>
          <p:cNvSpPr/>
          <p:nvPr/>
        </p:nvSpPr>
        <p:spPr>
          <a:xfrm>
            <a:off x="5634742" y="3988861"/>
            <a:ext cx="2856726" cy="1513238"/>
          </a:xfrm>
          <a:prstGeom prst="roundRect">
            <a:avLst/>
          </a:prstGeom>
          <a:noFill/>
          <a:ln w="508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sz="3200">
                <a:solidFill>
                  <a:schemeClr val="tx1"/>
                </a:solidFill>
              </a:rPr>
              <a:t>      </a:t>
            </a:r>
            <a:r>
              <a:rPr lang="cs-CZ" sz="3200" b="1">
                <a:solidFill>
                  <a:schemeClr val="tx1"/>
                </a:solidFill>
              </a:rPr>
              <a:t>36 %</a:t>
            </a:r>
            <a:endParaRPr lang="cs-CZ" sz="1400">
              <a:solidFill>
                <a:schemeClr val="tx1"/>
              </a:solidFill>
            </a:endParaRPr>
          </a:p>
          <a:p>
            <a:pPr algn="ctr"/>
            <a:endParaRPr lang="cs-CZ" sz="800">
              <a:solidFill>
                <a:schemeClr val="tx1"/>
              </a:solidFill>
            </a:endParaRPr>
          </a:p>
          <a:p>
            <a:pPr algn="ctr"/>
            <a:r>
              <a:rPr lang="cs-CZ" sz="1300">
                <a:solidFill>
                  <a:schemeClr val="tx1"/>
                </a:solidFill>
              </a:rPr>
              <a:t>Doporučení od rodiny a přátel</a:t>
            </a:r>
          </a:p>
        </p:txBody>
      </p:sp>
      <p:sp>
        <p:nvSpPr>
          <p:cNvPr id="42" name="Rectangle: Rounded Corners 46">
            <a:extLst>
              <a:ext uri="{FF2B5EF4-FFF2-40B4-BE49-F238E27FC236}">
                <a16:creationId xmlns:a16="http://schemas.microsoft.com/office/drawing/2014/main" id="{9170B06A-1ACC-065A-9BA1-5458DD04260A}"/>
              </a:ext>
            </a:extLst>
          </p:cNvPr>
          <p:cNvSpPr/>
          <p:nvPr/>
        </p:nvSpPr>
        <p:spPr>
          <a:xfrm>
            <a:off x="5634742" y="2301371"/>
            <a:ext cx="2856726" cy="1513238"/>
          </a:xfrm>
          <a:prstGeom prst="roundRect">
            <a:avLst/>
          </a:prstGeom>
          <a:noFill/>
          <a:ln w="508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sz="3200">
                <a:solidFill>
                  <a:schemeClr val="tx1"/>
                </a:solidFill>
              </a:rPr>
              <a:t>      </a:t>
            </a:r>
            <a:r>
              <a:rPr lang="cs-CZ" sz="3200" b="1">
                <a:solidFill>
                  <a:schemeClr val="tx1"/>
                </a:solidFill>
              </a:rPr>
              <a:t>71 %</a:t>
            </a:r>
            <a:endParaRPr lang="cs-CZ" sz="800">
              <a:solidFill>
                <a:schemeClr val="tx1"/>
              </a:solidFill>
            </a:endParaRPr>
          </a:p>
          <a:p>
            <a:pPr algn="ctr"/>
            <a:endParaRPr lang="cs-CZ" sz="800">
              <a:solidFill>
                <a:schemeClr val="tx1"/>
              </a:solidFill>
            </a:endParaRPr>
          </a:p>
          <a:p>
            <a:pPr algn="ctr"/>
            <a:endParaRPr lang="cs-CZ" sz="800">
              <a:solidFill>
                <a:schemeClr val="tx1"/>
              </a:solidFill>
            </a:endParaRPr>
          </a:p>
          <a:p>
            <a:pPr algn="ctr"/>
            <a:r>
              <a:rPr lang="cs-CZ" sz="1300">
                <a:solidFill>
                  <a:schemeClr val="tx1"/>
                </a:solidFill>
              </a:rPr>
              <a:t>Konzultace s odborníky</a:t>
            </a:r>
          </a:p>
        </p:txBody>
      </p:sp>
    </p:spTree>
    <p:extLst>
      <p:ext uri="{BB962C8B-B14F-4D97-AF65-F5344CB8AC3E}">
        <p14:creationId xmlns:p14="http://schemas.microsoft.com/office/powerpoint/2010/main" val="243838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4AB2A-BB19-8B18-AAB1-A4D14087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Finanční nákladnost je nejčastěji uváděnou bariérou realizace úsporných opatření. Naopak nedostatek informací nepředstavuje výrazný problém.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C3A935-E58D-D9B9-B2A2-89BB7674C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897" y="5954400"/>
            <a:ext cx="10584000" cy="268279"/>
          </a:xfrm>
        </p:spPr>
        <p:txBody>
          <a:bodyPr/>
          <a:lstStyle/>
          <a:p>
            <a:r>
              <a:rPr lang="cs-CZ" noProof="0"/>
              <a:t>Otázka:	B16.Co Vám brání v provedení energeticky úsporných opatření?</a:t>
            </a:r>
          </a:p>
          <a:p>
            <a:r>
              <a:rPr lang="cs-CZ" noProof="0"/>
              <a:t>Báze:	Ti, kteří neplánují energetická úsporná opatření N = 165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4C0F9F-70B7-E510-A1F9-19CB62006AA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noProof="0"/>
              <a:t>CO ČECHŮM BRÁNÍ V PROVEDENÍ ÚSPORNÝCH OPATŘENÍ? (%)</a:t>
            </a:r>
          </a:p>
        </p:txBody>
      </p: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CFD833FD-6761-6E07-BB02-22461949E374}"/>
              </a:ext>
            </a:extLst>
          </p:cNvPr>
          <p:cNvGraphicFramePr>
            <a:graphicFrameLocks noGrp="1"/>
          </p:cNvGraphicFramePr>
          <p:nvPr>
            <p:ph sz="quarter" idx="34"/>
          </p:nvPr>
        </p:nvGraphicFramePr>
        <p:xfrm>
          <a:off x="450000" y="2019300"/>
          <a:ext cx="11227649" cy="377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77D6E638-DA1F-CB1B-E976-2F06752FA93D}"/>
              </a:ext>
            </a:extLst>
          </p:cNvPr>
          <p:cNvSpPr txBox="1"/>
          <p:nvPr/>
        </p:nvSpPr>
        <p:spPr>
          <a:xfrm>
            <a:off x="9705260" y="3088948"/>
            <a:ext cx="1972389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cs-CZ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„Hodně starý dům, kde moderní technologie spíš uškodí.“</a:t>
            </a:r>
          </a:p>
          <a:p>
            <a:pPr algn="ctr">
              <a:buSzPct val="100000"/>
            </a:pPr>
            <a:r>
              <a:rPr lang="cs-CZ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„Společenství vlastníků“</a:t>
            </a:r>
          </a:p>
          <a:p>
            <a:pPr algn="ctr">
              <a:buSzPct val="100000"/>
            </a:pPr>
            <a:r>
              <a:rPr lang="cs-CZ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„Bydlím v bytě“</a:t>
            </a:r>
          </a:p>
          <a:p>
            <a:pPr algn="ctr">
              <a:buSzPct val="100000"/>
            </a:pPr>
            <a:r>
              <a:rPr lang="cs-CZ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„Můj věk, nevyplatí se to“</a:t>
            </a:r>
          </a:p>
          <a:p>
            <a:pPr algn="ctr">
              <a:buSzPct val="100000"/>
            </a:pPr>
            <a:r>
              <a:rPr lang="cs-CZ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„U</a:t>
            </a:r>
            <a:r>
              <a:rPr lang="pl-PL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ž je to udělaný - okna, zateplení”</a:t>
            </a:r>
            <a:endParaRPr lang="cs-CZ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</a:pPr>
            <a:endParaRPr lang="cs-CZ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29927"/>
      </p:ext>
    </p:extLst>
  </p:cSld>
  <p:clrMapOvr>
    <a:masterClrMapping/>
  </p:clrMapOvr>
</p:sld>
</file>

<file path=ppt/theme/theme1.xml><?xml version="1.0" encoding="utf-8"?>
<a:theme xmlns:a="http://schemas.openxmlformats.org/drawingml/2006/main" name="Forest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10.xml><?xml version="1.0" encoding="utf-8"?>
<a:theme xmlns:a="http://schemas.openxmlformats.org/drawingml/2006/main" name="Offic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Benutzerdefiniert 246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Benutzerdefiniert 246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pl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3.xml><?xml version="1.0" encoding="utf-8"?>
<a:theme xmlns:a="http://schemas.openxmlformats.org/drawingml/2006/main" name="Pink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4.xml><?xml version="1.0" encoding="utf-8"?>
<a:theme xmlns:a="http://schemas.openxmlformats.org/drawingml/2006/main" name="Ston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5.xml><?xml version="1.0" encoding="utf-8"?>
<a:theme xmlns:a="http://schemas.openxmlformats.org/drawingml/2006/main" name="Orang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6.xml><?xml version="1.0" encoding="utf-8"?>
<a:theme xmlns:a="http://schemas.openxmlformats.org/drawingml/2006/main" name="Teal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7.xml><?xml version="1.0" encoding="utf-8"?>
<a:theme xmlns:a="http://schemas.openxmlformats.org/drawingml/2006/main" name="Aubergin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8.xml><?xml version="1.0" encoding="utf-8"?>
<a:theme xmlns:a="http://schemas.openxmlformats.org/drawingml/2006/main" name="1_Bright Blue">
  <a:themeElements>
    <a:clrScheme name="Design color - Tabulky">
      <a:dk1>
        <a:srgbClr val="202020"/>
      </a:dk1>
      <a:lt1>
        <a:srgbClr val="FFFFFF"/>
      </a:lt1>
      <a:dk2>
        <a:srgbClr val="028F61"/>
      </a:dk2>
      <a:lt2>
        <a:srgbClr val="0CB33F"/>
      </a:lt2>
      <a:accent1>
        <a:srgbClr val="2870ED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9.xml><?xml version="1.0" encoding="utf-8"?>
<a:theme xmlns:a="http://schemas.openxmlformats.org/drawingml/2006/main" name="Bright Blue">
  <a:themeElements>
    <a:clrScheme name="Design color - Tabulky">
      <a:dk1>
        <a:srgbClr val="202020"/>
      </a:dk1>
      <a:lt1>
        <a:srgbClr val="FFFFFF"/>
      </a:lt1>
      <a:dk2>
        <a:srgbClr val="028F61"/>
      </a:dk2>
      <a:lt2>
        <a:srgbClr val="0CB33F"/>
      </a:lt2>
      <a:accent1>
        <a:srgbClr val="2870ED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48">
    <a:dk1>
      <a:srgbClr val="202020"/>
    </a:dk1>
    <a:lt1>
      <a:srgbClr val="FFFFFF"/>
    </a:lt1>
    <a:dk2>
      <a:srgbClr val="028F61"/>
    </a:dk2>
    <a:lt2>
      <a:srgbClr val="2871ED"/>
    </a:lt2>
    <a:accent1>
      <a:srgbClr val="0CB33F"/>
    </a:accent1>
    <a:accent2>
      <a:srgbClr val="EB4C79"/>
    </a:accent2>
    <a:accent3>
      <a:srgbClr val="245375"/>
    </a:accent3>
    <a:accent4>
      <a:srgbClr val="FF6130"/>
    </a:accent4>
    <a:accent5>
      <a:srgbClr val="02A3A3"/>
    </a:accent5>
    <a:accent6>
      <a:srgbClr val="711C79"/>
    </a:accent6>
    <a:hlink>
      <a:srgbClr val="202020"/>
    </a:hlink>
    <a:folHlink>
      <a:srgbClr val="20202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CF45D56E4E2449B76EC01A236FA62E" ma:contentTypeVersion="8" ma:contentTypeDescription="Vytvoří nový dokument" ma:contentTypeScope="" ma:versionID="80e7b134d167ed2fcb896ace7b572c7b">
  <xsd:schema xmlns:xsd="http://www.w3.org/2001/XMLSchema" xmlns:xs="http://www.w3.org/2001/XMLSchema" xmlns:p="http://schemas.microsoft.com/office/2006/metadata/properties" xmlns:ns2="03350968-0803-4b4d-970b-40cc69ca0125" targetNamespace="http://schemas.microsoft.com/office/2006/metadata/properties" ma:root="true" ma:fieldsID="0bccfbb655124b80de826537f96432ff" ns2:_="">
    <xsd:import namespace="03350968-0803-4b4d-970b-40cc69ca01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0968-0803-4b4d-970b-40cc69ca0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6B5F2-B272-47C7-9A98-C61152443C4E}">
  <ds:schemaRefs>
    <ds:schemaRef ds:uri="03350968-0803-4b4d-970b-40cc69ca01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0DF901-4880-4415-860F-FD003F6BCDB0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03350968-0803-4b4d-970b-40cc69ca012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79803E4-9364-407B-9830-45F360F36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Erste</Template>
  <TotalTime>0</TotalTime>
  <Words>1238</Words>
  <Application>Microsoft Office PowerPoint</Application>
  <PresentationFormat>Širokoúhlá obrazovka</PresentationFormat>
  <Paragraphs>237</Paragraphs>
  <Slides>17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17</vt:i4>
      </vt:variant>
    </vt:vector>
  </HeadingPairs>
  <TitlesOfParts>
    <vt:vector size="36" baseType="lpstr">
      <vt:lpstr>Inter</vt:lpstr>
      <vt:lpstr>Helvetica</vt:lpstr>
      <vt:lpstr>Calibri</vt:lpstr>
      <vt:lpstr>Barlow</vt:lpstr>
      <vt:lpstr>Symbol</vt:lpstr>
      <vt:lpstr>Arial</vt:lpstr>
      <vt:lpstr>Inter Medium</vt:lpstr>
      <vt:lpstr>Noto Sans Symbols</vt:lpstr>
      <vt:lpstr>Inter Regular</vt:lpstr>
      <vt:lpstr>Amatic SC</vt:lpstr>
      <vt:lpstr>Forest</vt:lpstr>
      <vt:lpstr>Apple</vt:lpstr>
      <vt:lpstr>Pink</vt:lpstr>
      <vt:lpstr>Stone</vt:lpstr>
      <vt:lpstr>Orange</vt:lpstr>
      <vt:lpstr>Teal</vt:lpstr>
      <vt:lpstr>Aubergine</vt:lpstr>
      <vt:lpstr>1_Bright Blue</vt:lpstr>
      <vt:lpstr>Bright Blue</vt:lpstr>
      <vt:lpstr>Cesta k úspornému bydlení</vt:lpstr>
      <vt:lpstr>V jakém stavu jsou nemovitosti v ČR</vt:lpstr>
      <vt:lpstr>Jak bydlíme</vt:lpstr>
      <vt:lpstr>Kudy uniká teplo</vt:lpstr>
      <vt:lpstr>Zateplení – podrobnější pohled</vt:lpstr>
      <vt:lpstr>Pohled vlastníků a jejich motivace   Průzkum společnosti Ipsos pro ČS</vt:lpstr>
      <vt:lpstr>36 % majitelů domů nebo bytů už provedlo nějaká úsporná opatření, nejčastěji instalaci izolačních oken a zateplení stěn. Dalších 24 % majitelů nemovitostí realizaci opatření plánuje.</vt:lpstr>
      <vt:lpstr>Primární motivací pro realizaci opatření je snížení nákladů na energie. Naopak ekologická motivace je okrajová. Kromě odborníků jsou důležitými zdroji informací také blízcí lidé a internet.</vt:lpstr>
      <vt:lpstr>Finanční nákladnost je nejčastěji uváděnou bariérou realizace úsporných opatření. Naopak nedostatek informací nepředstavuje výrazný problém.</vt:lpstr>
      <vt:lpstr>Jak může vypadat klientský příběh? </vt:lpstr>
      <vt:lpstr>Vyplatí se rekonstrukce?  </vt:lpstr>
      <vt:lpstr>Co klient zažije ve Stavební spořitelně České spořitelny</vt:lpstr>
      <vt:lpstr>Prezentace aplikace PowerPoint</vt:lpstr>
      <vt:lpstr>Co je dobré vědět o financování úsporných rekonstrukcí</vt:lpstr>
      <vt:lpstr>Prezentace aplikace PowerPoint</vt:lpstr>
      <vt:lpstr>Příklady financování úsporné rekonstrukce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Sykorova</dc:creator>
  <cp:lastModifiedBy>Burečková Hana</cp:lastModifiedBy>
  <cp:revision>1</cp:revision>
  <dcterms:created xsi:type="dcterms:W3CDTF">2022-12-08T08:47:03Z</dcterms:created>
  <dcterms:modified xsi:type="dcterms:W3CDTF">2025-11-26T09:42:21Z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0x010100F3CF45D56E4E2449B76EC01A236FA62E</vt:lpwstr>
  </property>
  <property fmtid="{D5CDD505-2E9C-101B-9397-08002B2CF9AE}" pid="4" name="i34edaa6db2f4d0f8ce23285a59e72f4">
    <vt:lpwstr>CZ entity NewsSubsidiary 234edaa6-db2f-4d0f-8ce2-3285a59e72f4 Zdroj 0 Buřinka[5]|61d7aa48-ca94-459e-b1e0-6fb1a408b4fc</vt:lpwstr>
  </property>
  <property fmtid="{D5CDD505-2E9C-101B-9397-08002B2CF9AE}" pid="5" name="TaxCatchAll">
    <vt:lpwstr>4;#CZ entity NewsSubsidiary 234edaa6-db2f-4d0f-8ce2-3285a59e72f4 Zdroj 0 Buřinka[5]|61d7aa48-ca94-459e-b1e0-6fb1a408b4fc</vt:lpwstr>
  </property>
  <property fmtid="{D5CDD505-2E9C-101B-9397-08002B2CF9AE}" pid="6" name="NewsSubsidiary">
    <vt:lpwstr>4;#CZ entity NewsSubsidiary 234edaa6-db2f-4d0f-8ce2-3285a59e72f4 Zdroj 0 Buřinka[5]|61d7aa48-ca94-459e-b1e0-6fb1a408b4fc</vt:lpwstr>
  </property>
  <property fmtid="{D5CDD505-2E9C-101B-9397-08002B2CF9AE}" pid="7" name="MSIP_Label_38939b85-7e40-4a1d-91e1-0e84c3b219d7_Enabled">
    <vt:lpwstr>true</vt:lpwstr>
  </property>
  <property fmtid="{D5CDD505-2E9C-101B-9397-08002B2CF9AE}" pid="8" name="MSIP_Label_38939b85-7e40-4a1d-91e1-0e84c3b219d7_SetDate">
    <vt:lpwstr>2025-06-08T20:18:04Z</vt:lpwstr>
  </property>
  <property fmtid="{D5CDD505-2E9C-101B-9397-08002B2CF9AE}" pid="9" name="MSIP_Label_38939b85-7e40-4a1d-91e1-0e84c3b219d7_Method">
    <vt:lpwstr>Privileged</vt:lpwstr>
  </property>
  <property fmtid="{D5CDD505-2E9C-101B-9397-08002B2CF9AE}" pid="10" name="MSIP_Label_38939b85-7e40-4a1d-91e1-0e84c3b219d7_Name">
    <vt:lpwstr>38939b85-7e40-4a1d-91e1-0e84c3b219d7</vt:lpwstr>
  </property>
  <property fmtid="{D5CDD505-2E9C-101B-9397-08002B2CF9AE}" pid="11" name="MSIP_Label_38939b85-7e40-4a1d-91e1-0e84c3b219d7_SiteId">
    <vt:lpwstr>3ad0376a-54d3-49a6-9e20-52de0a92fc89</vt:lpwstr>
  </property>
  <property fmtid="{D5CDD505-2E9C-101B-9397-08002B2CF9AE}" pid="12" name="MSIP_Label_38939b85-7e40-4a1d-91e1-0e84c3b219d7_ActionId">
    <vt:lpwstr>8b479f15-5c51-4d92-8210-21575de8b3b5</vt:lpwstr>
  </property>
  <property fmtid="{D5CDD505-2E9C-101B-9397-08002B2CF9AE}" pid="13" name="MSIP_Label_38939b85-7e40-4a1d-91e1-0e84c3b219d7_ContentBits">
    <vt:lpwstr>0</vt:lpwstr>
  </property>
</Properties>
</file>