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6" r:id="rId5"/>
  </p:sldMasterIdLst>
  <p:sldIdLst>
    <p:sldId id="256" r:id="rId6"/>
    <p:sldId id="357" r:id="rId7"/>
    <p:sldId id="358" r:id="rId8"/>
    <p:sldId id="359" r:id="rId9"/>
    <p:sldId id="360" r:id="rId10"/>
    <p:sldId id="367" r:id="rId11"/>
    <p:sldId id="361" r:id="rId12"/>
    <p:sldId id="368" r:id="rId13"/>
    <p:sldId id="369" r:id="rId14"/>
    <p:sldId id="365" r:id="rId15"/>
    <p:sldId id="366" r:id="rId16"/>
    <p:sldId id="362" r:id="rId17"/>
    <p:sldId id="363" r:id="rId18"/>
    <p:sldId id="364" r:id="rId19"/>
    <p:sldId id="282" r:id="rId20"/>
  </p:sldIdLst>
  <p:sldSz cx="9144000" cy="5143500" type="screen16x9"/>
  <p:notesSz cx="9926638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D007F4-5A20-4730-9540-C2C75D34DD61}" v="11" dt="2026-02-27T09:51:40.52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8" d="100"/>
          <a:sy n="158" d="100"/>
        </p:scale>
        <p:origin x="264" y="13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ývltová Natálie" userId="dc77ec0d-c030-475a-9b28-d3fe49cb2009" providerId="ADAL" clId="{A3527868-723C-45DB-BD03-63B8C2BCFD9F}"/>
    <pc:docChg chg="undo custSel modSld">
      <pc:chgData name="Nývltová Natálie" userId="dc77ec0d-c030-475a-9b28-d3fe49cb2009" providerId="ADAL" clId="{A3527868-723C-45DB-BD03-63B8C2BCFD9F}" dt="2026-02-03T12:36:03.442" v="74" actId="108"/>
      <pc:docMkLst>
        <pc:docMk/>
      </pc:docMkLst>
      <pc:sldChg chg="modSp mod">
        <pc:chgData name="Nývltová Natálie" userId="dc77ec0d-c030-475a-9b28-d3fe49cb2009" providerId="ADAL" clId="{A3527868-723C-45DB-BD03-63B8C2BCFD9F}" dt="2026-02-03T12:32:49.992" v="41" actId="20577"/>
        <pc:sldMkLst>
          <pc:docMk/>
          <pc:sldMk cId="2224252767" sldId="357"/>
        </pc:sldMkLst>
        <pc:spChg chg="mod">
          <ac:chgData name="Nývltová Natálie" userId="dc77ec0d-c030-475a-9b28-d3fe49cb2009" providerId="ADAL" clId="{A3527868-723C-45DB-BD03-63B8C2BCFD9F}" dt="2026-02-03T12:32:49.992" v="41" actId="20577"/>
          <ac:spMkLst>
            <pc:docMk/>
            <pc:sldMk cId="2224252767" sldId="357"/>
            <ac:spMk id="3" creationId="{798DD599-1EAE-E89C-3B65-C53423296F35}"/>
          </ac:spMkLst>
        </pc:spChg>
      </pc:sldChg>
      <pc:sldChg chg="modSp mod">
        <pc:chgData name="Nývltová Natálie" userId="dc77ec0d-c030-475a-9b28-d3fe49cb2009" providerId="ADAL" clId="{A3527868-723C-45DB-BD03-63B8C2BCFD9F}" dt="2026-02-03T12:33:25.044" v="47" actId="20577"/>
        <pc:sldMkLst>
          <pc:docMk/>
          <pc:sldMk cId="559902481" sldId="359"/>
        </pc:sldMkLst>
        <pc:spChg chg="mod">
          <ac:chgData name="Nývltová Natálie" userId="dc77ec0d-c030-475a-9b28-d3fe49cb2009" providerId="ADAL" clId="{A3527868-723C-45DB-BD03-63B8C2BCFD9F}" dt="2026-02-03T12:33:25.044" v="47" actId="20577"/>
          <ac:spMkLst>
            <pc:docMk/>
            <pc:sldMk cId="559902481" sldId="359"/>
            <ac:spMk id="2" creationId="{3AB7BB2D-A6F7-8808-FED3-C508CF47B8B4}"/>
          </ac:spMkLst>
        </pc:spChg>
      </pc:sldChg>
      <pc:sldChg chg="modSp mod">
        <pc:chgData name="Nývltová Natálie" userId="dc77ec0d-c030-475a-9b28-d3fe49cb2009" providerId="ADAL" clId="{A3527868-723C-45DB-BD03-63B8C2BCFD9F}" dt="2026-02-03T12:36:03.442" v="74" actId="108"/>
        <pc:sldMkLst>
          <pc:docMk/>
          <pc:sldMk cId="3426699929" sldId="364"/>
        </pc:sldMkLst>
        <pc:spChg chg="mod">
          <ac:chgData name="Nývltová Natálie" userId="dc77ec0d-c030-475a-9b28-d3fe49cb2009" providerId="ADAL" clId="{A3527868-723C-45DB-BD03-63B8C2BCFD9F}" dt="2026-02-03T12:36:03.442" v="74" actId="108"/>
          <ac:spMkLst>
            <pc:docMk/>
            <pc:sldMk cId="3426699929" sldId="364"/>
            <ac:spMk id="2" creationId="{3CF686B3-BFA2-8B3C-A989-CB37F2E0D49D}"/>
          </ac:spMkLst>
        </pc:spChg>
      </pc:sldChg>
      <pc:sldChg chg="modSp mod">
        <pc:chgData name="Nývltová Natálie" userId="dc77ec0d-c030-475a-9b28-d3fe49cb2009" providerId="ADAL" clId="{A3527868-723C-45DB-BD03-63B8C2BCFD9F}" dt="2026-02-03T12:34:21.373" v="72" actId="20577"/>
        <pc:sldMkLst>
          <pc:docMk/>
          <pc:sldMk cId="777486473" sldId="365"/>
        </pc:sldMkLst>
        <pc:spChg chg="mod">
          <ac:chgData name="Nývltová Natálie" userId="dc77ec0d-c030-475a-9b28-d3fe49cb2009" providerId="ADAL" clId="{A3527868-723C-45DB-BD03-63B8C2BCFD9F}" dt="2026-02-03T12:34:21.373" v="72" actId="20577"/>
          <ac:spMkLst>
            <pc:docMk/>
            <pc:sldMk cId="777486473" sldId="365"/>
            <ac:spMk id="2" creationId="{ABE8D691-6049-BDEA-800B-093C67CAD307}"/>
          </ac:spMkLst>
        </pc:spChg>
      </pc:sldChg>
      <pc:sldChg chg="modSp mod">
        <pc:chgData name="Nývltová Natálie" userId="dc77ec0d-c030-475a-9b28-d3fe49cb2009" providerId="ADAL" clId="{A3527868-723C-45DB-BD03-63B8C2BCFD9F}" dt="2026-02-03T12:34:54.433" v="73" actId="113"/>
        <pc:sldMkLst>
          <pc:docMk/>
          <pc:sldMk cId="780228923" sldId="366"/>
        </pc:sldMkLst>
        <pc:spChg chg="mod">
          <ac:chgData name="Nývltová Natálie" userId="dc77ec0d-c030-475a-9b28-d3fe49cb2009" providerId="ADAL" clId="{A3527868-723C-45DB-BD03-63B8C2BCFD9F}" dt="2026-02-03T12:34:54.433" v="73" actId="113"/>
          <ac:spMkLst>
            <pc:docMk/>
            <pc:sldMk cId="780228923" sldId="366"/>
            <ac:spMk id="2" creationId="{1E3A2499-CDA3-78A9-D210-0C037C0886F5}"/>
          </ac:spMkLst>
        </pc:spChg>
      </pc:sldChg>
      <pc:sldChg chg="modSp mod">
        <pc:chgData name="Nývltová Natálie" userId="dc77ec0d-c030-475a-9b28-d3fe49cb2009" providerId="ADAL" clId="{A3527868-723C-45DB-BD03-63B8C2BCFD9F}" dt="2026-02-03T12:32:43.855" v="26" actId="113"/>
        <pc:sldMkLst>
          <pc:docMk/>
          <pc:sldMk cId="1730854801" sldId="367"/>
        </pc:sldMkLst>
        <pc:spChg chg="mod">
          <ac:chgData name="Nývltová Natálie" userId="dc77ec0d-c030-475a-9b28-d3fe49cb2009" providerId="ADAL" clId="{A3527868-723C-45DB-BD03-63B8C2BCFD9F}" dt="2026-02-03T12:32:19.695" v="1" actId="27636"/>
          <ac:spMkLst>
            <pc:docMk/>
            <pc:sldMk cId="1730854801" sldId="367"/>
            <ac:spMk id="2" creationId="{5356543B-CBE7-79D5-6505-19361828B8B9}"/>
          </ac:spMkLst>
        </pc:spChg>
        <pc:spChg chg="mod">
          <ac:chgData name="Nývltová Natálie" userId="dc77ec0d-c030-475a-9b28-d3fe49cb2009" providerId="ADAL" clId="{A3527868-723C-45DB-BD03-63B8C2BCFD9F}" dt="2026-02-03T12:32:43.855" v="26" actId="113"/>
          <ac:spMkLst>
            <pc:docMk/>
            <pc:sldMk cId="1730854801" sldId="367"/>
            <ac:spMk id="5" creationId="{BE242BB7-038E-BE7D-92FA-9315F66CBF22}"/>
          </ac:spMkLst>
        </pc:spChg>
      </pc:sldChg>
    </pc:docChg>
  </pc:docChgLst>
  <pc:docChgLst>
    <pc:chgData name="Bajmaku Violeta" userId="740eb885-cf58-4ed7-b951-dfd1ae1df5f3" providerId="ADAL" clId="{D3C11083-D9EA-43CA-BA3C-E7A808768659}"/>
    <pc:docChg chg="undo redo custSel addSld delSld modSld sldOrd">
      <pc:chgData name="Bajmaku Violeta" userId="740eb885-cf58-4ed7-b951-dfd1ae1df5f3" providerId="ADAL" clId="{D3C11083-D9EA-43CA-BA3C-E7A808768659}" dt="2026-02-27T09:50:29.041" v="7684" actId="20577"/>
      <pc:docMkLst>
        <pc:docMk/>
      </pc:docMkLst>
      <pc:sldChg chg="addSp delSp modSp mod">
        <pc:chgData name="Bajmaku Violeta" userId="740eb885-cf58-4ed7-b951-dfd1ae1df5f3" providerId="ADAL" clId="{D3C11083-D9EA-43CA-BA3C-E7A808768659}" dt="2026-02-02T08:52:38.291" v="4515" actId="20577"/>
        <pc:sldMkLst>
          <pc:docMk/>
          <pc:sldMk cId="0" sldId="256"/>
        </pc:sldMkLst>
        <pc:spChg chg="mod">
          <ac:chgData name="Bajmaku Violeta" userId="740eb885-cf58-4ed7-b951-dfd1ae1df5f3" providerId="ADAL" clId="{D3C11083-D9EA-43CA-BA3C-E7A808768659}" dt="2026-02-02T08:51:26.751" v="4509" actId="14100"/>
          <ac:spMkLst>
            <pc:docMk/>
            <pc:sldMk cId="0" sldId="256"/>
            <ac:spMk id="3" creationId="{00000000-0000-0000-0000-000000000000}"/>
          </ac:spMkLst>
        </pc:spChg>
        <pc:spChg chg="mod">
          <ac:chgData name="Bajmaku Violeta" userId="740eb885-cf58-4ed7-b951-dfd1ae1df5f3" providerId="ADAL" clId="{D3C11083-D9EA-43CA-BA3C-E7A808768659}" dt="2026-02-02T08:52:38.291" v="4515" actId="20577"/>
          <ac:spMkLst>
            <pc:docMk/>
            <pc:sldMk cId="0" sldId="256"/>
            <ac:spMk id="5" creationId="{00000000-0000-0000-0000-000000000000}"/>
          </ac:spMkLst>
        </pc:spChg>
        <pc:picChg chg="add mod">
          <ac:chgData name="Bajmaku Violeta" userId="740eb885-cf58-4ed7-b951-dfd1ae1df5f3" providerId="ADAL" clId="{D3C11083-D9EA-43CA-BA3C-E7A808768659}" dt="2026-02-02T08:50:58.160" v="4503" actId="1076"/>
          <ac:picMkLst>
            <pc:docMk/>
            <pc:sldMk cId="0" sldId="256"/>
            <ac:picMk id="6" creationId="{29FDC70C-3D2C-409E-4A8A-E968FDD48F57}"/>
          </ac:picMkLst>
        </pc:picChg>
      </pc:sldChg>
      <pc:sldChg chg="modSp mod">
        <pc:chgData name="Bajmaku Violeta" userId="740eb885-cf58-4ed7-b951-dfd1ae1df5f3" providerId="ADAL" clId="{D3C11083-D9EA-43CA-BA3C-E7A808768659}" dt="2026-02-27T09:50:29.041" v="7684" actId="20577"/>
        <pc:sldMkLst>
          <pc:docMk/>
          <pc:sldMk cId="0" sldId="282"/>
        </pc:sldMkLst>
        <pc:spChg chg="mod">
          <ac:chgData name="Bajmaku Violeta" userId="740eb885-cf58-4ed7-b951-dfd1ae1df5f3" providerId="ADAL" clId="{D3C11083-D9EA-43CA-BA3C-E7A808768659}" dt="2026-02-27T09:50:29.041" v="7684" actId="20577"/>
          <ac:spMkLst>
            <pc:docMk/>
            <pc:sldMk cId="0" sldId="282"/>
            <ac:spMk id="4" creationId="{00000000-0000-0000-0000-000000000000}"/>
          </ac:spMkLst>
        </pc:spChg>
      </pc:sldChg>
      <pc:sldChg chg="addSp delSp modSp add mod ord">
        <pc:chgData name="Bajmaku Violeta" userId="740eb885-cf58-4ed7-b951-dfd1ae1df5f3" providerId="ADAL" clId="{D3C11083-D9EA-43CA-BA3C-E7A808768659}" dt="2026-02-02T12:30:47.541" v="7566" actId="207"/>
        <pc:sldMkLst>
          <pc:docMk/>
          <pc:sldMk cId="2224252767" sldId="357"/>
        </pc:sldMkLst>
        <pc:spChg chg="add mod">
          <ac:chgData name="Bajmaku Violeta" userId="740eb885-cf58-4ed7-b951-dfd1ae1df5f3" providerId="ADAL" clId="{D3C11083-D9EA-43CA-BA3C-E7A808768659}" dt="2026-02-02T12:30:47.541" v="7566" actId="207"/>
          <ac:spMkLst>
            <pc:docMk/>
            <pc:sldMk cId="2224252767" sldId="357"/>
            <ac:spMk id="3" creationId="{798DD599-1EAE-E89C-3B65-C53423296F35}"/>
          </ac:spMkLst>
        </pc:spChg>
        <pc:spChg chg="add mod">
          <ac:chgData name="Bajmaku Violeta" userId="740eb885-cf58-4ed7-b951-dfd1ae1df5f3" providerId="ADAL" clId="{D3C11083-D9EA-43CA-BA3C-E7A808768659}" dt="2026-01-29T14:42:57.322" v="1219" actId="113"/>
          <ac:spMkLst>
            <pc:docMk/>
            <pc:sldMk cId="2224252767" sldId="357"/>
            <ac:spMk id="5" creationId="{B9670EE3-E898-8127-FCB2-9EC4124403B9}"/>
          </ac:spMkLst>
        </pc:spChg>
        <pc:picChg chg="add mod">
          <ac:chgData name="Bajmaku Violeta" userId="740eb885-cf58-4ed7-b951-dfd1ae1df5f3" providerId="ADAL" clId="{D3C11083-D9EA-43CA-BA3C-E7A808768659}" dt="2026-01-29T14:07:29.047" v="586" actId="1076"/>
          <ac:picMkLst>
            <pc:docMk/>
            <pc:sldMk cId="2224252767" sldId="357"/>
            <ac:picMk id="6" creationId="{FE0E9E4E-0805-F7DA-F5FE-7DB50A2147D8}"/>
          </ac:picMkLst>
        </pc:picChg>
      </pc:sldChg>
      <pc:sldChg chg="addSp delSp modSp add mod">
        <pc:chgData name="Bajmaku Violeta" userId="740eb885-cf58-4ed7-b951-dfd1ae1df5f3" providerId="ADAL" clId="{D3C11083-D9EA-43CA-BA3C-E7A808768659}" dt="2026-01-29T15:31:56.063" v="2760" actId="20577"/>
        <pc:sldMkLst>
          <pc:docMk/>
          <pc:sldMk cId="3386169044" sldId="358"/>
        </pc:sldMkLst>
        <pc:spChg chg="add mod">
          <ac:chgData name="Bajmaku Violeta" userId="740eb885-cf58-4ed7-b951-dfd1ae1df5f3" providerId="ADAL" clId="{D3C11083-D9EA-43CA-BA3C-E7A808768659}" dt="2026-01-29T15:31:56.063" v="2760" actId="20577"/>
          <ac:spMkLst>
            <pc:docMk/>
            <pc:sldMk cId="3386169044" sldId="358"/>
            <ac:spMk id="2" creationId="{6B6B49B2-3E8C-06BA-75E1-41AFF0496D82}"/>
          </ac:spMkLst>
        </pc:spChg>
        <pc:spChg chg="mod">
          <ac:chgData name="Bajmaku Violeta" userId="740eb885-cf58-4ed7-b951-dfd1ae1df5f3" providerId="ADAL" clId="{D3C11083-D9EA-43CA-BA3C-E7A808768659}" dt="2026-01-29T14:16:46.141" v="606" actId="14100"/>
          <ac:spMkLst>
            <pc:docMk/>
            <pc:sldMk cId="3386169044" sldId="358"/>
            <ac:spMk id="5" creationId="{4E46517E-1B1C-DBEB-3DD7-559E2F6AD2F2}"/>
          </ac:spMkLst>
        </pc:spChg>
      </pc:sldChg>
      <pc:sldChg chg="modSp add mod">
        <pc:chgData name="Bajmaku Violeta" userId="740eb885-cf58-4ed7-b951-dfd1ae1df5f3" providerId="ADAL" clId="{D3C11083-D9EA-43CA-BA3C-E7A808768659}" dt="2026-02-02T16:28:38.624" v="7567" actId="20577"/>
        <pc:sldMkLst>
          <pc:docMk/>
          <pc:sldMk cId="559902481" sldId="359"/>
        </pc:sldMkLst>
        <pc:spChg chg="mod">
          <ac:chgData name="Bajmaku Violeta" userId="740eb885-cf58-4ed7-b951-dfd1ae1df5f3" providerId="ADAL" clId="{D3C11083-D9EA-43CA-BA3C-E7A808768659}" dt="2026-02-02T16:28:38.624" v="7567" actId="20577"/>
          <ac:spMkLst>
            <pc:docMk/>
            <pc:sldMk cId="559902481" sldId="359"/>
            <ac:spMk id="2" creationId="{3AB7BB2D-A6F7-8808-FED3-C508CF47B8B4}"/>
          </ac:spMkLst>
        </pc:spChg>
        <pc:spChg chg="mod">
          <ac:chgData name="Bajmaku Violeta" userId="740eb885-cf58-4ed7-b951-dfd1ae1df5f3" providerId="ADAL" clId="{D3C11083-D9EA-43CA-BA3C-E7A808768659}" dt="2026-01-29T14:40:45.125" v="1150" actId="20577"/>
          <ac:spMkLst>
            <pc:docMk/>
            <pc:sldMk cId="559902481" sldId="359"/>
            <ac:spMk id="5" creationId="{66A91408-359B-66FF-C0CF-6A34801F52F4}"/>
          </ac:spMkLst>
        </pc:spChg>
      </pc:sldChg>
      <pc:sldChg chg="modSp add mod ord">
        <pc:chgData name="Bajmaku Violeta" userId="740eb885-cf58-4ed7-b951-dfd1ae1df5f3" providerId="ADAL" clId="{D3C11083-D9EA-43CA-BA3C-E7A808768659}" dt="2026-02-02T11:48:50.279" v="6702" actId="20577"/>
        <pc:sldMkLst>
          <pc:docMk/>
          <pc:sldMk cId="1442204772" sldId="360"/>
        </pc:sldMkLst>
        <pc:spChg chg="mod">
          <ac:chgData name="Bajmaku Violeta" userId="740eb885-cf58-4ed7-b951-dfd1ae1df5f3" providerId="ADAL" clId="{D3C11083-D9EA-43CA-BA3C-E7A808768659}" dt="2026-02-02T11:48:50.279" v="6702" actId="20577"/>
          <ac:spMkLst>
            <pc:docMk/>
            <pc:sldMk cId="1442204772" sldId="360"/>
            <ac:spMk id="2" creationId="{72F84A30-79BB-E48D-AB8D-60ED79FB066E}"/>
          </ac:spMkLst>
        </pc:spChg>
        <pc:spChg chg="mod">
          <ac:chgData name="Bajmaku Violeta" userId="740eb885-cf58-4ed7-b951-dfd1ae1df5f3" providerId="ADAL" clId="{D3C11083-D9EA-43CA-BA3C-E7A808768659}" dt="2026-01-29T16:20:37.241" v="4302" actId="20577"/>
          <ac:spMkLst>
            <pc:docMk/>
            <pc:sldMk cId="1442204772" sldId="360"/>
            <ac:spMk id="5" creationId="{AB7AC3BD-65E9-583E-722C-86DBD350EDF6}"/>
          </ac:spMkLst>
        </pc:spChg>
      </pc:sldChg>
      <pc:sldChg chg="modSp add mod">
        <pc:chgData name="Bajmaku Violeta" userId="740eb885-cf58-4ed7-b951-dfd1ae1df5f3" providerId="ADAL" clId="{D3C11083-D9EA-43CA-BA3C-E7A808768659}" dt="2026-01-29T16:11:15.163" v="4169" actId="20578"/>
        <pc:sldMkLst>
          <pc:docMk/>
          <pc:sldMk cId="3572510236" sldId="361"/>
        </pc:sldMkLst>
        <pc:spChg chg="mod">
          <ac:chgData name="Bajmaku Violeta" userId="740eb885-cf58-4ed7-b951-dfd1ae1df5f3" providerId="ADAL" clId="{D3C11083-D9EA-43CA-BA3C-E7A808768659}" dt="2026-01-29T16:11:15.163" v="4169" actId="20578"/>
          <ac:spMkLst>
            <pc:docMk/>
            <pc:sldMk cId="3572510236" sldId="361"/>
            <ac:spMk id="2" creationId="{A97328EB-D14E-B9D8-68D3-8DA41E7F26C1}"/>
          </ac:spMkLst>
        </pc:spChg>
        <pc:spChg chg="mod">
          <ac:chgData name="Bajmaku Violeta" userId="740eb885-cf58-4ed7-b951-dfd1ae1df5f3" providerId="ADAL" clId="{D3C11083-D9EA-43CA-BA3C-E7A808768659}" dt="2026-01-29T15:58:57.616" v="3887" actId="20577"/>
          <ac:spMkLst>
            <pc:docMk/>
            <pc:sldMk cId="3572510236" sldId="361"/>
            <ac:spMk id="5" creationId="{C3B7D28E-1BB7-9E13-72A8-75C8CBA99894}"/>
          </ac:spMkLst>
        </pc:spChg>
      </pc:sldChg>
      <pc:sldChg chg="modSp add mod">
        <pc:chgData name="Bajmaku Violeta" userId="740eb885-cf58-4ed7-b951-dfd1ae1df5f3" providerId="ADAL" clId="{D3C11083-D9EA-43CA-BA3C-E7A808768659}" dt="2026-02-06T07:28:25.875" v="7579" actId="20577"/>
        <pc:sldMkLst>
          <pc:docMk/>
          <pc:sldMk cId="2406420575" sldId="362"/>
        </pc:sldMkLst>
        <pc:spChg chg="mod">
          <ac:chgData name="Bajmaku Violeta" userId="740eb885-cf58-4ed7-b951-dfd1ae1df5f3" providerId="ADAL" clId="{D3C11083-D9EA-43CA-BA3C-E7A808768659}" dt="2026-02-06T07:28:25.875" v="7579" actId="20577"/>
          <ac:spMkLst>
            <pc:docMk/>
            <pc:sldMk cId="2406420575" sldId="362"/>
            <ac:spMk id="2" creationId="{0A624B24-A128-3E1D-EA6B-62038CE46E6F}"/>
          </ac:spMkLst>
        </pc:spChg>
        <pc:spChg chg="mod">
          <ac:chgData name="Bajmaku Violeta" userId="740eb885-cf58-4ed7-b951-dfd1ae1df5f3" providerId="ADAL" clId="{D3C11083-D9EA-43CA-BA3C-E7A808768659}" dt="2026-01-29T14:44:03.884" v="1277" actId="20577"/>
          <ac:spMkLst>
            <pc:docMk/>
            <pc:sldMk cId="2406420575" sldId="362"/>
            <ac:spMk id="5" creationId="{82604221-D6D6-7C16-39CE-178EABA0A57D}"/>
          </ac:spMkLst>
        </pc:spChg>
      </pc:sldChg>
      <pc:sldChg chg="modSp add mod">
        <pc:chgData name="Bajmaku Violeta" userId="740eb885-cf58-4ed7-b951-dfd1ae1df5f3" providerId="ADAL" clId="{D3C11083-D9EA-43CA-BA3C-E7A808768659}" dt="2026-02-06T07:29:04.284" v="7580" actId="207"/>
        <pc:sldMkLst>
          <pc:docMk/>
          <pc:sldMk cId="3116329249" sldId="363"/>
        </pc:sldMkLst>
        <pc:spChg chg="mod">
          <ac:chgData name="Bajmaku Violeta" userId="740eb885-cf58-4ed7-b951-dfd1ae1df5f3" providerId="ADAL" clId="{D3C11083-D9EA-43CA-BA3C-E7A808768659}" dt="2026-02-06T07:29:04.284" v="7580" actId="207"/>
          <ac:spMkLst>
            <pc:docMk/>
            <pc:sldMk cId="3116329249" sldId="363"/>
            <ac:spMk id="2" creationId="{71B1DF5A-055A-2E8C-6FB9-E821D662FDFC}"/>
          </ac:spMkLst>
        </pc:spChg>
        <pc:spChg chg="mod">
          <ac:chgData name="Bajmaku Violeta" userId="740eb885-cf58-4ed7-b951-dfd1ae1df5f3" providerId="ADAL" clId="{D3C11083-D9EA-43CA-BA3C-E7A808768659}" dt="2026-01-29T14:44:29.126" v="1288" actId="20577"/>
          <ac:spMkLst>
            <pc:docMk/>
            <pc:sldMk cId="3116329249" sldId="363"/>
            <ac:spMk id="5" creationId="{B329A67A-EFD6-E322-1D6C-9A91FD238647}"/>
          </ac:spMkLst>
        </pc:spChg>
      </pc:sldChg>
      <pc:sldChg chg="modSp add mod">
        <pc:chgData name="Bajmaku Violeta" userId="740eb885-cf58-4ed7-b951-dfd1ae1df5f3" providerId="ADAL" clId="{D3C11083-D9EA-43CA-BA3C-E7A808768659}" dt="2026-02-02T12:29:28.558" v="7557" actId="113"/>
        <pc:sldMkLst>
          <pc:docMk/>
          <pc:sldMk cId="3426699929" sldId="364"/>
        </pc:sldMkLst>
        <pc:spChg chg="mod">
          <ac:chgData name="Bajmaku Violeta" userId="740eb885-cf58-4ed7-b951-dfd1ae1df5f3" providerId="ADAL" clId="{D3C11083-D9EA-43CA-BA3C-E7A808768659}" dt="2026-02-02T12:29:28.558" v="7557" actId="113"/>
          <ac:spMkLst>
            <pc:docMk/>
            <pc:sldMk cId="3426699929" sldId="364"/>
            <ac:spMk id="2" creationId="{3CF686B3-BFA2-8B3C-A989-CB37F2E0D49D}"/>
          </ac:spMkLst>
        </pc:spChg>
        <pc:spChg chg="mod">
          <ac:chgData name="Bajmaku Violeta" userId="740eb885-cf58-4ed7-b951-dfd1ae1df5f3" providerId="ADAL" clId="{D3C11083-D9EA-43CA-BA3C-E7A808768659}" dt="2026-01-29T14:45:25.784" v="1329" actId="20577"/>
          <ac:spMkLst>
            <pc:docMk/>
            <pc:sldMk cId="3426699929" sldId="364"/>
            <ac:spMk id="5" creationId="{F920C076-50D4-C105-5DC9-159AB05450E8}"/>
          </ac:spMkLst>
        </pc:spChg>
      </pc:sldChg>
      <pc:sldChg chg="modSp add mod ord">
        <pc:chgData name="Bajmaku Violeta" userId="740eb885-cf58-4ed7-b951-dfd1ae1df5f3" providerId="ADAL" clId="{D3C11083-D9EA-43CA-BA3C-E7A808768659}" dt="2026-02-02T09:38:29.575" v="6003" actId="2711"/>
        <pc:sldMkLst>
          <pc:docMk/>
          <pc:sldMk cId="777486473" sldId="365"/>
        </pc:sldMkLst>
        <pc:spChg chg="mod">
          <ac:chgData name="Bajmaku Violeta" userId="740eb885-cf58-4ed7-b951-dfd1ae1df5f3" providerId="ADAL" clId="{D3C11083-D9EA-43CA-BA3C-E7A808768659}" dt="2026-02-02T09:38:29.575" v="6003" actId="2711"/>
          <ac:spMkLst>
            <pc:docMk/>
            <pc:sldMk cId="777486473" sldId="365"/>
            <ac:spMk id="2" creationId="{ABE8D691-6049-BDEA-800B-093C67CAD307}"/>
          </ac:spMkLst>
        </pc:spChg>
        <pc:spChg chg="mod">
          <ac:chgData name="Bajmaku Violeta" userId="740eb885-cf58-4ed7-b951-dfd1ae1df5f3" providerId="ADAL" clId="{D3C11083-D9EA-43CA-BA3C-E7A808768659}" dt="2026-01-29T14:45:58.528" v="1369" actId="20577"/>
          <ac:spMkLst>
            <pc:docMk/>
            <pc:sldMk cId="777486473" sldId="365"/>
            <ac:spMk id="5" creationId="{F6C44CC7-A48D-C601-1BF7-1D8B8B11BCE6}"/>
          </ac:spMkLst>
        </pc:spChg>
      </pc:sldChg>
      <pc:sldChg chg="modSp add mod ord">
        <pc:chgData name="Bajmaku Violeta" userId="740eb885-cf58-4ed7-b951-dfd1ae1df5f3" providerId="ADAL" clId="{D3C11083-D9EA-43CA-BA3C-E7A808768659}" dt="2026-02-06T07:26:05.753" v="7571" actId="20577"/>
        <pc:sldMkLst>
          <pc:docMk/>
          <pc:sldMk cId="780228923" sldId="366"/>
        </pc:sldMkLst>
        <pc:spChg chg="mod">
          <ac:chgData name="Bajmaku Violeta" userId="740eb885-cf58-4ed7-b951-dfd1ae1df5f3" providerId="ADAL" clId="{D3C11083-D9EA-43CA-BA3C-E7A808768659}" dt="2026-02-06T07:26:05.753" v="7571" actId="20577"/>
          <ac:spMkLst>
            <pc:docMk/>
            <pc:sldMk cId="780228923" sldId="366"/>
            <ac:spMk id="2" creationId="{1E3A2499-CDA3-78A9-D210-0C037C0886F5}"/>
          </ac:spMkLst>
        </pc:spChg>
        <pc:spChg chg="mod">
          <ac:chgData name="Bajmaku Violeta" userId="740eb885-cf58-4ed7-b951-dfd1ae1df5f3" providerId="ADAL" clId="{D3C11083-D9EA-43CA-BA3C-E7A808768659}" dt="2026-01-29T14:46:32.272" v="1395" actId="20577"/>
          <ac:spMkLst>
            <pc:docMk/>
            <pc:sldMk cId="780228923" sldId="366"/>
            <ac:spMk id="5" creationId="{76BF4F81-6FFE-9A89-DF9F-B288A7ABF0CE}"/>
          </ac:spMkLst>
        </pc:spChg>
      </pc:sldChg>
      <pc:sldChg chg="modSp add mod">
        <pc:chgData name="Bajmaku Violeta" userId="740eb885-cf58-4ed7-b951-dfd1ae1df5f3" providerId="ADAL" clId="{D3C11083-D9EA-43CA-BA3C-E7A808768659}" dt="2026-01-29T16:00:49.515" v="3981" actId="255"/>
        <pc:sldMkLst>
          <pc:docMk/>
          <pc:sldMk cId="1730854801" sldId="367"/>
        </pc:sldMkLst>
        <pc:spChg chg="mod">
          <ac:chgData name="Bajmaku Violeta" userId="740eb885-cf58-4ed7-b951-dfd1ae1df5f3" providerId="ADAL" clId="{D3C11083-D9EA-43CA-BA3C-E7A808768659}" dt="2026-01-29T16:00:49.515" v="3981" actId="255"/>
          <ac:spMkLst>
            <pc:docMk/>
            <pc:sldMk cId="1730854801" sldId="367"/>
            <ac:spMk id="2" creationId="{5356543B-CBE7-79D5-6505-19361828B8B9}"/>
          </ac:spMkLst>
        </pc:spChg>
        <pc:spChg chg="mod">
          <ac:chgData name="Bajmaku Violeta" userId="740eb885-cf58-4ed7-b951-dfd1ae1df5f3" providerId="ADAL" clId="{D3C11083-D9EA-43CA-BA3C-E7A808768659}" dt="2026-01-29T15:09:05.058" v="2042" actId="20577"/>
          <ac:spMkLst>
            <pc:docMk/>
            <pc:sldMk cId="1730854801" sldId="367"/>
            <ac:spMk id="5" creationId="{BE242BB7-038E-BE7D-92FA-9315F66CBF22}"/>
          </ac:spMkLst>
        </pc:spChg>
      </pc:sldChg>
      <pc:sldChg chg="modSp add mod">
        <pc:chgData name="Bajmaku Violeta" userId="740eb885-cf58-4ed7-b951-dfd1ae1df5f3" providerId="ADAL" clId="{D3C11083-D9EA-43CA-BA3C-E7A808768659}" dt="2026-02-06T07:25:37.709" v="7569" actId="20577"/>
        <pc:sldMkLst>
          <pc:docMk/>
          <pc:sldMk cId="3975338104" sldId="368"/>
        </pc:sldMkLst>
        <pc:spChg chg="mod">
          <ac:chgData name="Bajmaku Violeta" userId="740eb885-cf58-4ed7-b951-dfd1ae1df5f3" providerId="ADAL" clId="{D3C11083-D9EA-43CA-BA3C-E7A808768659}" dt="2026-02-06T07:25:37.709" v="7569" actId="20577"/>
          <ac:spMkLst>
            <pc:docMk/>
            <pc:sldMk cId="3975338104" sldId="368"/>
            <ac:spMk id="2" creationId="{468705D1-AA78-58A5-FF5B-E9DED469CFF9}"/>
          </ac:spMkLst>
        </pc:spChg>
        <pc:spChg chg="mod">
          <ac:chgData name="Bajmaku Violeta" userId="740eb885-cf58-4ed7-b951-dfd1ae1df5f3" providerId="ADAL" clId="{D3C11083-D9EA-43CA-BA3C-E7A808768659}" dt="2026-01-29T15:59:04.502" v="3890" actId="20577"/>
          <ac:spMkLst>
            <pc:docMk/>
            <pc:sldMk cId="3975338104" sldId="368"/>
            <ac:spMk id="5" creationId="{19F9D6F5-E417-3D55-F69F-5CC07E587D8D}"/>
          </ac:spMkLst>
        </pc:spChg>
      </pc:sldChg>
      <pc:sldChg chg="modSp add mod">
        <pc:chgData name="Bajmaku Violeta" userId="740eb885-cf58-4ed7-b951-dfd1ae1df5f3" providerId="ADAL" clId="{D3C11083-D9EA-43CA-BA3C-E7A808768659}" dt="2026-01-29T16:15:29.086" v="4239" actId="14100"/>
        <pc:sldMkLst>
          <pc:docMk/>
          <pc:sldMk cId="2278375437" sldId="369"/>
        </pc:sldMkLst>
        <pc:spChg chg="mod">
          <ac:chgData name="Bajmaku Violeta" userId="740eb885-cf58-4ed7-b951-dfd1ae1df5f3" providerId="ADAL" clId="{D3C11083-D9EA-43CA-BA3C-E7A808768659}" dt="2026-01-29T16:15:29.086" v="4239" actId="14100"/>
          <ac:spMkLst>
            <pc:docMk/>
            <pc:sldMk cId="2278375437" sldId="369"/>
            <ac:spMk id="2" creationId="{F299D413-D531-F0C5-C90C-58B2CDBD3680}"/>
          </ac:spMkLst>
        </pc:spChg>
        <pc:spChg chg="mod">
          <ac:chgData name="Bajmaku Violeta" userId="740eb885-cf58-4ed7-b951-dfd1ae1df5f3" providerId="ADAL" clId="{D3C11083-D9EA-43CA-BA3C-E7A808768659}" dt="2026-01-29T16:11:29.632" v="4171" actId="20577"/>
          <ac:spMkLst>
            <pc:docMk/>
            <pc:sldMk cId="2278375437" sldId="369"/>
            <ac:spMk id="5" creationId="{9F233B7A-AB17-3F46-8525-E8731CF7B17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8" name="Obrázek 7" descr="Obsah obrázku text, Písmo, snímek obrazovky, logo&#10;&#10;Popis byl vytvořen automaticky">
            <a:extLst>
              <a:ext uri="{FF2B5EF4-FFF2-40B4-BE49-F238E27FC236}">
                <a16:creationId xmlns:a16="http://schemas.microsoft.com/office/drawing/2014/main" id="{9859BC5A-E2E5-7608-85CF-39CD026DFF4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2036" r="872" b="27232"/>
          <a:stretch/>
        </p:blipFill>
        <p:spPr>
          <a:xfrm>
            <a:off x="667752" y="83044"/>
            <a:ext cx="7808495" cy="53540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238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9CF5-68CA-0E41-96E9-03E7AE550B15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BB2A3-5381-5145-B5CE-117B60328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840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09A92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09A92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7" name="Obrázek 6" descr="Obsah obrázku text, Písmo, snímek obrazovky, logo&#10;&#10;Popis byl vytvořen automaticky">
            <a:extLst>
              <a:ext uri="{FF2B5EF4-FFF2-40B4-BE49-F238E27FC236}">
                <a16:creationId xmlns:a16="http://schemas.microsoft.com/office/drawing/2014/main" id="{CC9F06EA-7ABA-E5AB-E5AD-BBE3E32ECF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2036" r="872" b="27232"/>
          <a:stretch/>
        </p:blipFill>
        <p:spPr>
          <a:xfrm>
            <a:off x="667752" y="83044"/>
            <a:ext cx="7808495" cy="53540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09A92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8" name="Obrázek 7" descr="Obsah obrázku text, Písmo, snímek obrazovky, logo&#10;&#10;Popis byl vytvořen automaticky">
            <a:extLst>
              <a:ext uri="{FF2B5EF4-FFF2-40B4-BE49-F238E27FC236}">
                <a16:creationId xmlns:a16="http://schemas.microsoft.com/office/drawing/2014/main" id="{3893230D-C8E5-C258-32CD-C6427F4DB34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2036" r="872" b="27232"/>
          <a:stretch/>
        </p:blipFill>
        <p:spPr>
          <a:xfrm>
            <a:off x="667752" y="83044"/>
            <a:ext cx="7808495" cy="53540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94180" y="0"/>
            <a:ext cx="8848295" cy="5143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09A92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6472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09A92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09A92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78471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09A92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4352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94180" y="0"/>
            <a:ext cx="8848295" cy="5143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009A92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71014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481039" y="10670"/>
            <a:ext cx="1659912" cy="477142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16253" y="1146780"/>
            <a:ext cx="4604385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009A92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16253" y="1146780"/>
            <a:ext cx="4604385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009A92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481039" y="10670"/>
            <a:ext cx="1659912" cy="477142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16253" y="1146780"/>
            <a:ext cx="4604385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009A92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16253" y="1146780"/>
            <a:ext cx="4604385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009A92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22443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nyvltova.natalie@sfpi.cz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yvltova.natalie@sfpi.cz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rop.gov.cz/cs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sfpi.cz/usporne-bytove-domy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fpi.cz/zakladni-sazba-eu-pro-cr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42831" y="4594"/>
            <a:ext cx="201168" cy="3123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994410"/>
            <a:ext cx="5105400" cy="41490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562600" y="1773455"/>
            <a:ext cx="3072382" cy="7982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endParaRPr lang="cs-CZ" sz="1700" spc="45">
              <a:latin typeface="Tahoma"/>
              <a:cs typeface="Tahoma"/>
            </a:endParaRPr>
          </a:p>
          <a:p>
            <a:pPr marL="12700" algn="ctr">
              <a:lnSpc>
                <a:spcPct val="100000"/>
              </a:lnSpc>
            </a:pPr>
            <a:r>
              <a:rPr lang="cs-CZ" sz="1700" b="1" spc="45">
                <a:latin typeface="Tahoma"/>
                <a:cs typeface="Tahoma"/>
              </a:rPr>
              <a:t>Úsporné bytové domy</a:t>
            </a:r>
          </a:p>
          <a:p>
            <a:pPr marL="12700">
              <a:lnSpc>
                <a:spcPct val="100000"/>
              </a:lnSpc>
            </a:pPr>
            <a:endParaRPr lang="cs-CZ" sz="1700" spc="45">
              <a:latin typeface="Tahoma"/>
              <a:cs typeface="Tahoma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9FDC70C-3D2C-409E-4A8A-E968FDD48F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95250"/>
            <a:ext cx="6317615" cy="899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57682-A69D-68E1-0372-327E38241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F6C44CC7-A48D-C601-1BF7-1D8B8B11BCE6}"/>
              </a:ext>
            </a:extLst>
          </p:cNvPr>
          <p:cNvSpPr txBox="1"/>
          <p:nvPr/>
        </p:nvSpPr>
        <p:spPr>
          <a:xfrm>
            <a:off x="983672" y="1015365"/>
            <a:ext cx="67125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>
                <a:latin typeface="Arial" panose="020B0604020202020204" pitchFamily="34" charset="0"/>
                <a:cs typeface="Arial" panose="020B0604020202020204" pitchFamily="34" charset="0"/>
              </a:rPr>
              <a:t>Další podmínky pro poskytnutí podpory</a:t>
            </a:r>
            <a:endParaRPr lang="cs-CZ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E87FEAD0-1B79-AE2C-74E7-D40C69B801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6205"/>
            <a:ext cx="6317615" cy="899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ABE8D691-6049-BDEA-800B-093C67CAD307}"/>
              </a:ext>
            </a:extLst>
          </p:cNvPr>
          <p:cNvSpPr txBox="1">
            <a:spLocks/>
          </p:cNvSpPr>
          <p:nvPr/>
        </p:nvSpPr>
        <p:spPr>
          <a:xfrm>
            <a:off x="997529" y="1581150"/>
            <a:ext cx="6165271" cy="3264166"/>
          </a:xfrm>
          <a:prstGeom prst="rect">
            <a:avLst/>
          </a:prstGeom>
        </p:spPr>
        <p:txBody>
          <a:bodyPr>
            <a:norm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200" b="0" i="0" u="none" strike="noStrike" kern="0" cap="none" spc="0" normalizeH="0" baseline="0" noProof="0">
                <a:ln>
                  <a:noFill/>
                </a:ln>
                <a:solidFill>
                  <a:srgbClr val="009A9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Podmínky 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cs-CZ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cs-CZ" sz="1400">
                <a:latin typeface="Arial" panose="020B0604020202020204" pitchFamily="34" charset="0"/>
                <a:cs typeface="Arial" panose="020B0604020202020204" pitchFamily="34" charset="0"/>
              </a:rPr>
              <a:t>Podpořen může být </a:t>
            </a:r>
            <a:r>
              <a:rPr lang="cs-CZ" sz="1400" b="1">
                <a:latin typeface="Arial" panose="020B0604020202020204" pitchFamily="34" charset="0"/>
                <a:cs typeface="Arial" panose="020B0604020202020204" pitchFamily="34" charset="0"/>
              </a:rPr>
              <a:t>bytový dům </a:t>
            </a:r>
            <a:r>
              <a:rPr lang="cs-CZ" sz="1400">
                <a:latin typeface="Arial" panose="020B0604020202020204" pitchFamily="34" charset="0"/>
                <a:cs typeface="Arial" panose="020B0604020202020204" pitchFamily="34" charset="0"/>
              </a:rPr>
              <a:t>na území ČR </a:t>
            </a:r>
            <a:r>
              <a:rPr lang="cs-CZ" sz="1400" b="1">
                <a:latin typeface="Arial" panose="020B0604020202020204" pitchFamily="34" charset="0"/>
                <a:cs typeface="Arial" panose="020B0604020202020204" pitchFamily="34" charset="0"/>
              </a:rPr>
              <a:t>kromě území Prahy</a:t>
            </a:r>
            <a:endParaRPr lang="cs-CZ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cs-CZ" sz="1400">
                <a:latin typeface="Arial" panose="020B0604020202020204" pitchFamily="34" charset="0"/>
                <a:cs typeface="Arial" panose="020B0604020202020204" pitchFamily="34" charset="0"/>
              </a:rPr>
              <a:t>Bude dosaženo celkové </a:t>
            </a:r>
            <a:r>
              <a:rPr lang="cs-CZ" sz="1400" b="1">
                <a:latin typeface="Arial" panose="020B0604020202020204" pitchFamily="34" charset="0"/>
                <a:cs typeface="Arial" panose="020B0604020202020204" pitchFamily="34" charset="0"/>
              </a:rPr>
              <a:t>úspory spotřeby energie nejméně o 20 %</a:t>
            </a:r>
            <a:endParaRPr lang="cs-CZ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cs-CZ" sz="1400">
                <a:latin typeface="Arial" panose="020B0604020202020204" pitchFamily="34" charset="0"/>
                <a:cs typeface="Arial" panose="020B0604020202020204" pitchFamily="34" charset="0"/>
              </a:rPr>
              <a:t>Bytový dům bude pojištěn po celou dobu čerpání i splácení úvěru proti živelním pohromám (+ v záplavovém území pro případ povodně nebo záplavy), pojistné plnění bude </a:t>
            </a:r>
            <a:r>
              <a:rPr lang="cs-CZ" sz="1400" b="1">
                <a:latin typeface="Arial" panose="020B0604020202020204" pitchFamily="34" charset="0"/>
                <a:cs typeface="Arial" panose="020B0604020202020204" pitchFamily="34" charset="0"/>
              </a:rPr>
              <a:t>ve prospěch SFPI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cs-CZ" sz="1400">
                <a:latin typeface="Arial" panose="020B0604020202020204" pitchFamily="34" charset="0"/>
                <a:cs typeface="Arial" panose="020B0604020202020204" pitchFamily="34" charset="0"/>
              </a:rPr>
              <a:t>Dostatečné </a:t>
            </a:r>
            <a:r>
              <a:rPr lang="cs-CZ" sz="1400" b="1">
                <a:latin typeface="Arial" panose="020B0604020202020204" pitchFamily="34" charset="0"/>
                <a:cs typeface="Arial" panose="020B0604020202020204" pitchFamily="34" charset="0"/>
              </a:rPr>
              <a:t>zajištění úvěru </a:t>
            </a:r>
            <a:r>
              <a:rPr lang="cs-CZ" sz="1400">
                <a:latin typeface="Arial" panose="020B0604020202020204" pitchFamily="34" charset="0"/>
                <a:cs typeface="Arial" panose="020B0604020202020204" pitchFamily="34" charset="0"/>
              </a:rPr>
              <a:t>po dobu čerpání i splácení alespoň do jeho nesplacené výše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cs-CZ" sz="1400">
                <a:latin typeface="Arial" panose="020B0604020202020204" pitchFamily="34" charset="0"/>
                <a:cs typeface="Arial" panose="020B0604020202020204" pitchFamily="34" charset="0"/>
              </a:rPr>
              <a:t>Projekt nesmí být dokončený před podpisem smlouvy o poskytnutí podpory</a:t>
            </a:r>
          </a:p>
          <a:p>
            <a:pPr marL="342883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0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3300" b="0" i="0" u="none" strike="noStrike" kern="0" cap="none" spc="0" normalizeH="0" baseline="0" noProof="0">
              <a:ln>
                <a:noFill/>
              </a:ln>
              <a:solidFill>
                <a:srgbClr val="009A92"/>
              </a:solidFill>
              <a:effectLst/>
              <a:uLnTx/>
              <a:uFillTx/>
              <a:latin typeface="Tahoma"/>
              <a:ea typeface="+mn-ea"/>
              <a:cs typeface="Tahoma"/>
            </a:endParaRPr>
          </a:p>
          <a:p>
            <a:pPr lvl="1"/>
            <a:endParaRPr lang="cs-CZ" sz="1700" kern="0">
              <a:solidFill>
                <a:schemeClr val="tx1"/>
              </a:solidFill>
            </a:endParaRPr>
          </a:p>
          <a:p>
            <a:endParaRPr lang="cs-CZ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486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115C9-8F69-EE38-4A51-8E7C79782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76BF4F81-6FFE-9A89-DF9F-B288A7ABF0CE}"/>
              </a:ext>
            </a:extLst>
          </p:cNvPr>
          <p:cNvSpPr txBox="1"/>
          <p:nvPr/>
        </p:nvSpPr>
        <p:spPr>
          <a:xfrm>
            <a:off x="983672" y="1015365"/>
            <a:ext cx="67125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>
                <a:latin typeface="Arial" panose="020B0604020202020204" pitchFamily="34" charset="0"/>
                <a:cs typeface="Arial" panose="020B0604020202020204" pitchFamily="34" charset="0"/>
              </a:rPr>
              <a:t>Formy zajištění úvěru</a:t>
            </a:r>
            <a:endParaRPr lang="cs-CZ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9F2BDFF1-9D71-AE03-021B-6D6F459C6F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6205"/>
            <a:ext cx="6317615" cy="899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1E3A2499-CDA3-78A9-D210-0C037C0886F5}"/>
              </a:ext>
            </a:extLst>
          </p:cNvPr>
          <p:cNvSpPr txBox="1">
            <a:spLocks/>
          </p:cNvSpPr>
          <p:nvPr/>
        </p:nvSpPr>
        <p:spPr>
          <a:xfrm>
            <a:off x="997527" y="1581150"/>
            <a:ext cx="6131859" cy="3264166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Stanovuje se individuálně dle typu klienta a jeho úvěruschopnosti, standardně takto:</a:t>
            </a:r>
          </a:p>
          <a:p>
            <a:pPr algn="just"/>
            <a:endParaRPr lang="cs-CZ" sz="3300" kern="0">
              <a:solidFill>
                <a:srgbClr val="009A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2600" kern="0">
                <a:solidFill>
                  <a:srgbClr val="009A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SVJ</a:t>
            </a:r>
            <a:endParaRPr lang="cs-CZ" sz="3300" kern="0">
              <a:solidFill>
                <a:srgbClr val="009A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Vinkulace pojistného plnění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Ručení dle § 1194 občanského zákoníku (do výše podílu)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600" kern="0">
                <a:solidFill>
                  <a:srgbClr val="009A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Bytové družstvo a ostatní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Vinkulace pojistného plnění </a:t>
            </a:r>
          </a:p>
          <a:p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+ současně minimálně jedna z forem zajištění: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Zástavní právo k předmětné nemovitosti, případně k jiné nemovitosti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Případně jiná forma zajištění 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1"/>
            <a:endParaRPr lang="cs-CZ" sz="1700" kern="0">
              <a:solidFill>
                <a:schemeClr val="tx1"/>
              </a:solidFill>
            </a:endParaRPr>
          </a:p>
          <a:p>
            <a:endParaRPr lang="cs-CZ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2289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74C2E-6479-918E-4F8B-BC5B039A2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82604221-D6D6-7C16-39CE-178EABA0A57D}"/>
              </a:ext>
            </a:extLst>
          </p:cNvPr>
          <p:cNvSpPr txBox="1"/>
          <p:nvPr/>
        </p:nvSpPr>
        <p:spPr>
          <a:xfrm>
            <a:off x="983672" y="1015365"/>
            <a:ext cx="67125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>
                <a:latin typeface="Arial" panose="020B0604020202020204" pitchFamily="34" charset="0"/>
                <a:cs typeface="Arial" panose="020B0604020202020204" pitchFamily="34" charset="0"/>
              </a:rPr>
              <a:t>Přílohy žádosti o poskytnutí podpory</a:t>
            </a:r>
            <a:endParaRPr lang="cs-CZ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41C702BE-F30E-99F6-02F7-113356139F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6205"/>
            <a:ext cx="6317615" cy="899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0A624B24-A128-3E1D-EA6B-62038CE46E6F}"/>
              </a:ext>
            </a:extLst>
          </p:cNvPr>
          <p:cNvSpPr txBox="1">
            <a:spLocks/>
          </p:cNvSpPr>
          <p:nvPr/>
        </p:nvSpPr>
        <p:spPr>
          <a:xfrm>
            <a:off x="983672" y="1581149"/>
            <a:ext cx="6145715" cy="3562351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0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Čestná prohlášení o splnění některých podmínek, identifikace skutečných majitelů a údaje o </a:t>
            </a:r>
            <a:r>
              <a:rPr lang="cs-CZ" sz="4000" kern="0">
                <a:latin typeface="Arial" panose="020B0604020202020204" pitchFamily="34" charset="0"/>
                <a:cs typeface="Arial" panose="020B0604020202020204" pitchFamily="34" charset="0"/>
              </a:rPr>
              <a:t>projektu </a:t>
            </a:r>
            <a:r>
              <a:rPr kumimoji="0" lang="cs-CZ" sz="40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jsou součástí formuláře žádosti.</a:t>
            </a:r>
          </a:p>
          <a:p>
            <a:pPr marL="0" lvl="1">
              <a:defRPr/>
            </a:pPr>
            <a:r>
              <a:rPr lang="cs-CZ" sz="4000" kern="0">
                <a:latin typeface="Arial" panose="020B0604020202020204" pitchFamily="34" charset="0"/>
                <a:cs typeface="Arial" panose="020B0604020202020204" pitchFamily="34" charset="0"/>
              </a:rPr>
              <a:t>Přílohy níže klient dokládá, </a:t>
            </a:r>
            <a:r>
              <a:rPr lang="cs-CZ" sz="4000" b="1" kern="0">
                <a:latin typeface="Arial" panose="020B0604020202020204" pitchFamily="34" charset="0"/>
                <a:cs typeface="Arial" panose="020B0604020202020204" pitchFamily="34" charset="0"/>
              </a:rPr>
              <a:t>jen</a:t>
            </a:r>
            <a:r>
              <a:rPr lang="cs-CZ" sz="4000" kern="0">
                <a:latin typeface="Arial" panose="020B0604020202020204" pitchFamily="34" charset="0"/>
                <a:cs typeface="Arial" panose="020B0604020202020204" pitchFamily="34" charset="0"/>
              </a:rPr>
              <a:t> pokud jsou pro něj a projekt </a:t>
            </a:r>
            <a:r>
              <a:rPr lang="cs-CZ" sz="4000" b="1" kern="0">
                <a:latin typeface="Arial" panose="020B0604020202020204" pitchFamily="34" charset="0"/>
                <a:cs typeface="Arial" panose="020B0604020202020204" pitchFamily="34" charset="0"/>
              </a:rPr>
              <a:t>relevantní</a:t>
            </a:r>
            <a:r>
              <a:rPr lang="cs-CZ" sz="4000" kern="0">
                <a:latin typeface="Arial" panose="020B0604020202020204" pitchFamily="34" charset="0"/>
                <a:cs typeface="Arial" panose="020B0604020202020204" pitchFamily="34" charset="0"/>
              </a:rPr>
              <a:t> (viz Příručka pro žadatele):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4000" b="0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>
              <a:defRPr/>
            </a:pPr>
            <a:r>
              <a:rPr lang="cs-CZ" sz="4800" kern="0">
                <a:solidFill>
                  <a:srgbClr val="009A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Přílohy části I. (při podání žádosti)</a:t>
            </a:r>
            <a:endParaRPr lang="cs-CZ" sz="40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1" indent="-571500">
              <a:buFont typeface="Arial" panose="020B0604020202020204" pitchFamily="34" charset="0"/>
              <a:buChar char="•"/>
              <a:defRPr/>
            </a:pPr>
            <a:r>
              <a:rPr lang="cs-CZ" sz="4000" ker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Doklad o vlastnictví/svěření do správy – na vyžádání</a:t>
            </a:r>
          </a:p>
          <a:p>
            <a:pPr marL="571500" marR="0" lvl="1" indent="-5715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4000" b="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Výpis z rejstříku SVJ – na vyžádání</a:t>
            </a:r>
          </a:p>
          <a:p>
            <a:pPr marL="571500" marR="0" lvl="1" indent="-5715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4000" kern="0">
                <a:latin typeface="Arial" panose="020B0604020202020204" pitchFamily="34" charset="0"/>
                <a:cs typeface="Arial" panose="020B0604020202020204" pitchFamily="34" charset="0"/>
              </a:rPr>
              <a:t>Souhlas s realizací projektu (SVJ, BD, spoluvlastníci)</a:t>
            </a:r>
          </a:p>
          <a:p>
            <a:pPr marL="571500" marR="0" lvl="1" indent="-5715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40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Plná moc (souhlas spoluvlastníků - SJM, podíloví spoluvlastníci)</a:t>
            </a:r>
          </a:p>
          <a:p>
            <a:pPr marL="571500" marR="0" lvl="1" indent="-5715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40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Projektová dokumentace</a:t>
            </a:r>
          </a:p>
          <a:p>
            <a:pPr marL="571500" marR="0" lvl="1" indent="-5715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4000" kern="0">
                <a:latin typeface="Arial" panose="020B0604020202020204" pitchFamily="34" charset="0"/>
                <a:cs typeface="Arial" panose="020B0604020202020204" pitchFamily="34" charset="0"/>
              </a:rPr>
              <a:t>PENB pro stav před realizací a po realizaci</a:t>
            </a:r>
          </a:p>
          <a:p>
            <a:pPr marL="571500" marR="0" lvl="1" indent="-5715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4000" kern="0">
                <a:latin typeface="Arial" panose="020B0604020202020204" pitchFamily="34" charset="0"/>
                <a:cs typeface="Arial" panose="020B0604020202020204" pitchFamily="34" charset="0"/>
              </a:rPr>
              <a:t>Položkový rozpočet</a:t>
            </a:r>
          </a:p>
          <a:p>
            <a:pPr marL="571500" marR="0" lvl="1" indent="-5715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40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Doklady k vyhodnocení úvěruschopnosti (dle klienta)</a:t>
            </a:r>
          </a:p>
          <a:p>
            <a:pPr marL="571500" marR="0" lvl="1" indent="-5715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4000" kern="0">
                <a:latin typeface="Arial" panose="020B0604020202020204" pitchFamily="34" charset="0"/>
                <a:cs typeface="Arial" panose="020B0604020202020204" pitchFamily="34" charset="0"/>
              </a:rPr>
              <a:t>Čestné prohlášení žadatele o podporu v režimu de minimis</a:t>
            </a:r>
          </a:p>
          <a:p>
            <a:pPr marL="571500" lvl="1" indent="-571500">
              <a:buFont typeface="Arial" panose="020B0604020202020204" pitchFamily="34" charset="0"/>
              <a:buChar char="•"/>
              <a:defRPr/>
            </a:pPr>
            <a:r>
              <a:rPr lang="pt-BR" sz="4000" kern="0">
                <a:latin typeface="Arial" panose="020B0604020202020204" pitchFamily="34" charset="0"/>
                <a:cs typeface="Arial" panose="020B0604020202020204" pitchFamily="34" charset="0"/>
              </a:rPr>
              <a:t>Potvrzení o neexistenci splatného nedoplatku </a:t>
            </a:r>
            <a:r>
              <a:rPr lang="cs-CZ" sz="4000" kern="0">
                <a:latin typeface="Arial" panose="020B0604020202020204" pitchFamily="34" charset="0"/>
                <a:cs typeface="Arial" panose="020B0604020202020204" pitchFamily="34" charset="0"/>
              </a:rPr>
              <a:t>Finanční správy ČR + Celní správy ČR + ČSSZ</a:t>
            </a:r>
          </a:p>
          <a:p>
            <a:pPr marL="571500" lvl="1" indent="-571500">
              <a:buFont typeface="Arial" panose="020B0604020202020204" pitchFamily="34" charset="0"/>
              <a:buChar char="•"/>
              <a:defRPr/>
            </a:pPr>
            <a:r>
              <a:rPr lang="cs-CZ" sz="4000" ker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Výpis z evidence Rejstříku trestů FO/PO</a:t>
            </a:r>
          </a:p>
          <a:p>
            <a:pPr marL="571500" lvl="1" indent="-571500">
              <a:buFont typeface="Arial" panose="020B0604020202020204" pitchFamily="34" charset="0"/>
              <a:buChar char="•"/>
              <a:defRPr/>
            </a:pPr>
            <a:r>
              <a:rPr lang="cs-CZ" sz="4000" kern="0">
                <a:latin typeface="Arial" panose="020B0604020202020204" pitchFamily="34" charset="0"/>
                <a:cs typeface="Arial" panose="020B0604020202020204" pitchFamily="34" charset="0"/>
              </a:rPr>
              <a:t>Doklad o vlastnictví finančních prostředků na dofinancování projektu</a:t>
            </a:r>
          </a:p>
          <a:p>
            <a:pPr marL="571500" lvl="1" indent="-571500">
              <a:buFont typeface="Arial" panose="020B0604020202020204" pitchFamily="34" charset="0"/>
              <a:buChar char="•"/>
              <a:defRPr/>
            </a:pPr>
            <a:r>
              <a:rPr lang="pt-BR" sz="4000" kern="0">
                <a:latin typeface="Arial" panose="020B0604020202020204" pitchFamily="34" charset="0"/>
                <a:cs typeface="Arial" panose="020B0604020202020204" pitchFamily="34" charset="0"/>
              </a:rPr>
              <a:t>Podklady pro hodnocení – indikátory</a:t>
            </a:r>
            <a:r>
              <a:rPr lang="pt-BR" sz="4000" ker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4000" b="0" i="0" u="none" strike="noStrike" kern="0" cap="none" spc="0" normalizeH="0" baseline="0" noProof="0">
              <a:ln>
                <a:noFill/>
              </a:ln>
              <a:solidFill>
                <a:srgbClr val="009A92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>
              <a:defRPr/>
            </a:pPr>
            <a:r>
              <a:rPr lang="cs-CZ" sz="4800" kern="0">
                <a:solidFill>
                  <a:srgbClr val="009A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Přílohy části II. (po předběžném vyhodnocení žádosti)</a:t>
            </a:r>
            <a:endParaRPr lang="cs-CZ" sz="40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000" kern="0">
                <a:latin typeface="Arial" panose="020B0604020202020204" pitchFamily="34" charset="0"/>
                <a:cs typeface="Arial" panose="020B0604020202020204" pitchFamily="34" charset="0"/>
              </a:rPr>
              <a:t>Platný doklad o povolení záměru / Čestné prohlášení, že projekt nevyžaduje povolení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4000" kern="0">
                <a:latin typeface="Arial" panose="020B0604020202020204" pitchFamily="34" charset="0"/>
                <a:cs typeface="Arial" panose="020B0604020202020204" pitchFamily="34" charset="0"/>
              </a:rPr>
              <a:t>Doklad o pojištění bytového domu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000" kern="0">
                <a:latin typeface="Arial" panose="020B0604020202020204" pitchFamily="34" charset="0"/>
                <a:cs typeface="Arial" panose="020B0604020202020204" pitchFamily="34" charset="0"/>
              </a:rPr>
              <a:t>Smlouva o dílo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000" kern="0">
                <a:latin typeface="Arial" panose="020B0604020202020204" pitchFamily="34" charset="0"/>
                <a:cs typeface="Arial" panose="020B0604020202020204" pitchFamily="34" charset="0"/>
              </a:rPr>
              <a:t>Podklady k výběru zhotovitele díla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4000" kern="0">
                <a:latin typeface="Arial" panose="020B0604020202020204" pitchFamily="34" charset="0"/>
                <a:cs typeface="Arial" panose="020B0604020202020204" pitchFamily="34" charset="0"/>
              </a:rPr>
              <a:t>Smlouva o výkonu technického dozoru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it-IT" sz="4000" ker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Potvrzení provozovatele o energetické účinnosti soustavy</a:t>
            </a:r>
            <a:r>
              <a:rPr lang="cs-CZ" sz="4000" ker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na vyžádání</a:t>
            </a:r>
            <a:r>
              <a:rPr lang="cs-CZ" sz="2800" ker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420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F63FC-E683-5D39-0701-18F5128AEA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B329A67A-EFD6-E322-1D6C-9A91FD238647}"/>
              </a:ext>
            </a:extLst>
          </p:cNvPr>
          <p:cNvSpPr txBox="1"/>
          <p:nvPr/>
        </p:nvSpPr>
        <p:spPr>
          <a:xfrm>
            <a:off x="983672" y="1015365"/>
            <a:ext cx="67125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>
                <a:latin typeface="Arial" panose="020B0604020202020204" pitchFamily="34" charset="0"/>
                <a:cs typeface="Arial" panose="020B0604020202020204" pitchFamily="34" charset="0"/>
              </a:rPr>
              <a:t>Přílohy žádosti o čerpání</a:t>
            </a:r>
            <a:endParaRPr lang="cs-CZ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C16DEA93-B528-9656-391E-7174EA2894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6205"/>
            <a:ext cx="6317615" cy="899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71B1DF5A-055A-2E8C-6FB9-E821D662FDFC}"/>
              </a:ext>
            </a:extLst>
          </p:cNvPr>
          <p:cNvSpPr txBox="1">
            <a:spLocks/>
          </p:cNvSpPr>
          <p:nvPr/>
        </p:nvSpPr>
        <p:spPr>
          <a:xfrm>
            <a:off x="997527" y="1581150"/>
            <a:ext cx="6012873" cy="3264166"/>
          </a:xfrm>
          <a:prstGeom prst="rect">
            <a:avLst/>
          </a:prstGeom>
        </p:spPr>
        <p:txBody>
          <a:bodyPr>
            <a:norm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200" b="0" i="0" u="none" strike="noStrike" kern="0" cap="none" spc="0" normalizeH="0" baseline="0" noProof="0">
                <a:ln>
                  <a:noFill/>
                </a:ln>
                <a:solidFill>
                  <a:srgbClr val="009A9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Podklady před zahájením čerpání úvěru</a:t>
            </a:r>
          </a:p>
          <a:p>
            <a:pPr marL="285750" lvl="1" indent="-285750">
              <a:buFont typeface="Arial" panose="020B0604020202020204" pitchFamily="34" charset="0"/>
              <a:buChar char="•"/>
              <a:defRPr/>
            </a:pPr>
            <a:endParaRPr lang="cs-CZ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>
              <a:buFont typeface="Arial" panose="020B0604020202020204" pitchFamily="34" charset="0"/>
              <a:buChar char="•"/>
              <a:defRPr/>
            </a:pPr>
            <a:r>
              <a:rPr lang="cs-CZ" sz="1400">
                <a:latin typeface="Arial" panose="020B0604020202020204" pitchFamily="34" charset="0"/>
                <a:cs typeface="Arial" panose="020B0604020202020204" pitchFamily="34" charset="0"/>
              </a:rPr>
              <a:t>Vinkulace pojistného plnění ve prospěch SFPI	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200" b="0" i="0" u="none" strike="noStrike" kern="0" cap="none" spc="0" normalizeH="0" baseline="0" noProof="0">
                <a:ln>
                  <a:noFill/>
                </a:ln>
                <a:solidFill>
                  <a:srgbClr val="009A9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Přílohy žádosti o čerpání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>
                <a:latin typeface="Arial" panose="020B0604020202020204" pitchFamily="34" charset="0"/>
                <a:cs typeface="Arial" panose="020B0604020202020204" pitchFamily="34" charset="0"/>
              </a:rPr>
              <a:t>Daňové/účetní doklady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>
                <a:latin typeface="Arial" panose="020B0604020202020204" pitchFamily="34" charset="0"/>
                <a:cs typeface="Arial" panose="020B0604020202020204" pitchFamily="34" charset="0"/>
              </a:rPr>
              <a:t>Soupisy provedených prací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Bankovní výpisy (výjimečně)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Příp. kontrolní hlášení DPH, přiznání k DPH a doklad o úhradě DPH za dané uzavřené období </a:t>
            </a:r>
            <a:r>
              <a:rPr lang="cs-CZ" sz="140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700" ker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3292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62CD9-EADE-81F6-8430-2DEB32D466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F920C076-50D4-C105-5DC9-159AB05450E8}"/>
              </a:ext>
            </a:extLst>
          </p:cNvPr>
          <p:cNvSpPr txBox="1"/>
          <p:nvPr/>
        </p:nvSpPr>
        <p:spPr>
          <a:xfrm>
            <a:off x="983672" y="1015365"/>
            <a:ext cx="67125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>
                <a:latin typeface="Arial" panose="020B0604020202020204" pitchFamily="34" charset="0"/>
                <a:cs typeface="Arial" panose="020B0604020202020204" pitchFamily="34" charset="0"/>
              </a:rPr>
              <a:t>Proces administrace</a:t>
            </a:r>
            <a:endParaRPr lang="cs-CZ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84A227D-4FEA-1743-7C00-A9120BA0B2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6205"/>
            <a:ext cx="6317615" cy="899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3CF686B3-BFA2-8B3C-A989-CB37F2E0D49D}"/>
              </a:ext>
            </a:extLst>
          </p:cNvPr>
          <p:cNvSpPr txBox="1">
            <a:spLocks/>
          </p:cNvSpPr>
          <p:nvPr/>
        </p:nvSpPr>
        <p:spPr>
          <a:xfrm>
            <a:off x="997527" y="1581150"/>
            <a:ext cx="6131859" cy="3264166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200"/>
              </a:spcAft>
              <a:tabLst>
                <a:tab pos="240665" algn="l"/>
                <a:tab pos="241300" algn="l"/>
              </a:tabLst>
            </a:pPr>
            <a:endParaRPr lang="cs-CZ" sz="2500" kern="1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 b="1" kern="100">
                <a:latin typeface="Arial" panose="020B0604020202020204" pitchFamily="34" charset="0"/>
                <a:cs typeface="Arial" panose="020B0604020202020204" pitchFamily="34" charset="0"/>
              </a:rPr>
              <a:t>Žádost o podporu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 kern="100">
                <a:latin typeface="Arial" panose="020B0604020202020204" pitchFamily="34" charset="0"/>
                <a:cs typeface="Arial" panose="020B0604020202020204" pitchFamily="34" charset="0"/>
              </a:rPr>
              <a:t>Kontrola žádosti a případné výzvy k odstranění vad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 kern="100">
                <a:latin typeface="Arial" panose="020B0604020202020204" pitchFamily="34" charset="0"/>
                <a:cs typeface="Arial" panose="020B0604020202020204" pitchFamily="34" charset="0"/>
              </a:rPr>
              <a:t>Posouzení formální a věcné správnosti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>
                <a:latin typeface="Arial" panose="020B0604020202020204" pitchFamily="34" charset="0"/>
                <a:cs typeface="Arial" panose="020B0604020202020204" pitchFamily="34" charset="0"/>
              </a:rPr>
              <a:t>Oznámení o předběžném vyhodnocení žádosti a výzva k doplnění náležitostí žádosti o poskytnutí podpory (Přílohy části II.) 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 b="1">
                <a:latin typeface="Arial" panose="020B0604020202020204" pitchFamily="34" charset="0"/>
                <a:cs typeface="Arial" panose="020B0604020202020204" pitchFamily="34" charset="0"/>
              </a:rPr>
              <a:t>Doplnění náležitostí (Přílohy části II.)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 kern="100">
                <a:latin typeface="Arial" panose="020B0604020202020204" pitchFamily="34" charset="0"/>
                <a:cs typeface="Arial" panose="020B0604020202020204" pitchFamily="34" charset="0"/>
              </a:rPr>
              <a:t>Výběrové řízení na dodavatele stavby a podpis SOD (může být provedeno i před podáním žádosti)</a:t>
            </a:r>
            <a:endParaRPr lang="cs-CZ" sz="25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 kern="100">
                <a:latin typeface="Arial" panose="020B0604020202020204" pitchFamily="34" charset="0"/>
                <a:cs typeface="Arial" panose="020B0604020202020204" pitchFamily="34" charset="0"/>
              </a:rPr>
              <a:t>Kontrola VZ </a:t>
            </a:r>
            <a:endParaRPr lang="cs-CZ" sz="25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 kern="100">
                <a:latin typeface="Arial" panose="020B0604020202020204" pitchFamily="34" charset="0"/>
                <a:cs typeface="Arial" panose="020B0604020202020204" pitchFamily="34" charset="0"/>
              </a:rPr>
              <a:t>Kontrola a případné výzvy k odstranění vad</a:t>
            </a:r>
            <a:endParaRPr lang="cs-CZ" sz="25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 kern="100">
                <a:latin typeface="Arial" panose="020B0604020202020204" pitchFamily="34" charset="0"/>
                <a:cs typeface="Arial" panose="020B0604020202020204" pitchFamily="34" charset="0"/>
              </a:rPr>
              <a:t>Posouzení formální a věcné správnosti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 kern="100">
                <a:latin typeface="Arial" panose="020B0604020202020204" pitchFamily="34" charset="0"/>
                <a:cs typeface="Arial" panose="020B0604020202020204" pitchFamily="34" charset="0"/>
              </a:rPr>
              <a:t>Kontrola žádosti a případné výzvy k odstranění vad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>
                <a:latin typeface="Arial" panose="020B0604020202020204" pitchFamily="34" charset="0"/>
                <a:cs typeface="Arial" panose="020B0604020202020204" pitchFamily="34" charset="0"/>
              </a:rPr>
              <a:t>Finální vyhodnocení žádosti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 kern="100">
                <a:latin typeface="Arial" panose="020B0604020202020204" pitchFamily="34" charset="0"/>
                <a:cs typeface="Arial" panose="020B0604020202020204" pitchFamily="34" charset="0"/>
              </a:rPr>
              <a:t>Návrh smluvní dokumentace a kontrola v registru de minimis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 b="1" kern="100">
                <a:latin typeface="Arial" panose="020B0604020202020204" pitchFamily="34" charset="0"/>
                <a:cs typeface="Arial" panose="020B0604020202020204" pitchFamily="34" charset="0"/>
              </a:rPr>
              <a:t>Uzavření smlouvy o úvěru </a:t>
            </a:r>
            <a:r>
              <a:rPr lang="cs-CZ" sz="2500" kern="100">
                <a:latin typeface="Arial" panose="020B0604020202020204" pitchFamily="34" charset="0"/>
                <a:cs typeface="Arial" panose="020B0604020202020204" pitchFamily="34" charset="0"/>
              </a:rPr>
              <a:t>a případné smlouvy o zajištění úvěru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 kern="100">
                <a:latin typeface="Arial" panose="020B0604020202020204" pitchFamily="34" charset="0"/>
                <a:cs typeface="Arial" panose="020B0604020202020204" pitchFamily="34" charset="0"/>
              </a:rPr>
              <a:t>Zveřejnění v registru smluv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pt-BR" sz="2500" kern="100">
                <a:latin typeface="Arial" panose="020B0604020202020204" pitchFamily="34" charset="0"/>
                <a:cs typeface="Arial" panose="020B0604020202020204" pitchFamily="34" charset="0"/>
              </a:rPr>
              <a:t>Návrh na vklad zástavního práva do KN</a:t>
            </a:r>
            <a:endParaRPr lang="cs-CZ" sz="2500" kern="1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 kern="100">
                <a:latin typeface="Arial" panose="020B0604020202020204" pitchFamily="34" charset="0"/>
                <a:cs typeface="Arial" panose="020B0604020202020204" pitchFamily="34" charset="0"/>
              </a:rPr>
              <a:t>Výzva pro doložení podkladů před zahájením čerpání úvěru 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 kern="100">
                <a:latin typeface="Arial" panose="020B0604020202020204" pitchFamily="34" charset="0"/>
                <a:cs typeface="Arial" panose="020B0604020202020204" pitchFamily="34" charset="0"/>
              </a:rPr>
              <a:t>Podklady před zahájením čerpání úvěru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 b="1" kern="100">
                <a:latin typeface="Arial" panose="020B0604020202020204" pitchFamily="34" charset="0"/>
                <a:cs typeface="Arial" panose="020B0604020202020204" pitchFamily="34" charset="0"/>
              </a:rPr>
              <a:t>Žádost o čerpání včetně faktur 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 kern="100">
                <a:latin typeface="Arial" panose="020B0604020202020204" pitchFamily="34" charset="0"/>
                <a:cs typeface="Arial" panose="020B0604020202020204" pitchFamily="34" charset="0"/>
              </a:rPr>
              <a:t>Kontrola soupisu provedených prací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 kern="100">
                <a:latin typeface="Arial" panose="020B0604020202020204" pitchFamily="34" charset="0"/>
                <a:cs typeface="Arial" panose="020B0604020202020204" pitchFamily="34" charset="0"/>
              </a:rPr>
              <a:t>Převod prostředků na účet zhotovitele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 kern="100">
                <a:latin typeface="Arial" panose="020B0604020202020204" pitchFamily="34" charset="0"/>
                <a:cs typeface="Arial" panose="020B0604020202020204" pitchFamily="34" charset="0"/>
              </a:rPr>
              <a:t>Dokončení projektu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 kern="100">
                <a:latin typeface="Arial" panose="020B0604020202020204" pitchFamily="34" charset="0"/>
                <a:cs typeface="Arial" panose="020B0604020202020204" pitchFamily="34" charset="0"/>
              </a:rPr>
              <a:t>Kolaudace (pokud je potřeba)</a:t>
            </a:r>
          </a:p>
          <a:p>
            <a:pPr marL="342900" indent="-342900">
              <a:spcAft>
                <a:spcPts val="200"/>
              </a:spcAft>
              <a:buFont typeface="+mj-lt"/>
              <a:buAutoNum type="arabicPeriod"/>
              <a:tabLst>
                <a:tab pos="240665" algn="l"/>
                <a:tab pos="241300" algn="l"/>
              </a:tabLst>
            </a:pPr>
            <a:r>
              <a:rPr lang="cs-CZ" sz="2500" b="1" kern="100">
                <a:latin typeface="Arial" panose="020B0604020202020204" pitchFamily="34" charset="0"/>
                <a:cs typeface="Arial" panose="020B0604020202020204" pitchFamily="34" charset="0"/>
              </a:rPr>
              <a:t>Závěrečné vyhodnocení projektu </a:t>
            </a:r>
            <a:r>
              <a:rPr lang="cs-CZ" sz="2500" kern="100">
                <a:latin typeface="Arial" panose="020B0604020202020204" pitchFamily="34" charset="0"/>
                <a:cs typeface="Arial" panose="020B0604020202020204" pitchFamily="34" charset="0"/>
              </a:rPr>
              <a:t>včetně prokázání úspory spotřeby energie alespoň o 20 %</a:t>
            </a:r>
          </a:p>
          <a:p>
            <a:pPr lvl="1"/>
            <a:endParaRPr lang="cs-CZ" sz="1700" kern="0">
              <a:solidFill>
                <a:schemeClr val="tx1"/>
              </a:solidFill>
            </a:endParaRPr>
          </a:p>
          <a:p>
            <a:endParaRPr lang="cs-CZ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699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" y="0"/>
            <a:ext cx="8359009" cy="5143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93546" y="2672918"/>
            <a:ext cx="2759253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90"/>
              </a:spcBef>
            </a:pPr>
            <a:r>
              <a:rPr lang="cs-CZ" sz="1200" b="1" spc="7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Natálie Nývltová</a:t>
            </a:r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cs-CZ" sz="1200" spc="7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vedoucí oddělení metodiky</a:t>
            </a:r>
            <a:br>
              <a:rPr lang="cs-CZ" sz="1200" spc="7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200" spc="7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</a:t>
            </a:r>
            <a:r>
              <a:rPr lang="cs-CZ" sz="1200" spc="7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yvltova.natalie@sfpi.cz</a:t>
            </a:r>
            <a:r>
              <a:rPr lang="cs-CZ" sz="1200" spc="7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cs-CZ" sz="1200" b="1" spc="7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98DD599-1EAE-E89C-3B65-C53423296F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6800" y="1538585"/>
            <a:ext cx="3977640" cy="293157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Legislativní, finanční a časový rámec</a:t>
            </a:r>
          </a:p>
          <a:p>
            <a:pPr>
              <a:lnSpc>
                <a:spcPct val="150000"/>
              </a:lnSpc>
            </a:pPr>
            <a:r>
              <a:rPr lang="cs-CZ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Účel podpory a oprávnění žadatelé</a:t>
            </a:r>
          </a:p>
          <a:p>
            <a:pPr>
              <a:lnSpc>
                <a:spcPct val="150000"/>
              </a:lnSpc>
            </a:pPr>
            <a:r>
              <a:rPr lang="cs-CZ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 a výše podpory</a:t>
            </a:r>
          </a:p>
          <a:p>
            <a:pPr>
              <a:lnSpc>
                <a:spcPct val="150000"/>
              </a:lnSpc>
            </a:pPr>
            <a:r>
              <a:rPr lang="cs-CZ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Kombinace s NZÚ</a:t>
            </a:r>
          </a:p>
          <a:p>
            <a:pPr>
              <a:lnSpc>
                <a:spcPct val="150000"/>
              </a:lnSpc>
            </a:pPr>
            <a:r>
              <a:rPr lang="cs-CZ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Způsobilé náklady I.-III.</a:t>
            </a:r>
          </a:p>
          <a:p>
            <a:pPr>
              <a:lnSpc>
                <a:spcPct val="150000"/>
              </a:lnSpc>
            </a:pPr>
            <a:r>
              <a:rPr lang="cs-CZ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Další podmínky poskytnutí podpory</a:t>
            </a:r>
          </a:p>
          <a:p>
            <a:pPr>
              <a:lnSpc>
                <a:spcPct val="150000"/>
              </a:lnSpc>
            </a:pPr>
            <a:r>
              <a:rPr lang="cs-CZ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Formy zajištění úvěru</a:t>
            </a:r>
          </a:p>
          <a:p>
            <a:pPr>
              <a:lnSpc>
                <a:spcPct val="150000"/>
              </a:lnSpc>
            </a:pPr>
            <a:r>
              <a:rPr lang="cs-CZ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Přílohy žádosti o poskytnutí podpory</a:t>
            </a:r>
          </a:p>
          <a:p>
            <a:pPr>
              <a:lnSpc>
                <a:spcPct val="150000"/>
              </a:lnSpc>
            </a:pPr>
            <a:r>
              <a:rPr lang="cs-CZ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Přílohy žádosti o čerpání</a:t>
            </a:r>
          </a:p>
          <a:p>
            <a:pPr>
              <a:lnSpc>
                <a:spcPct val="150000"/>
              </a:lnSpc>
            </a:pPr>
            <a:r>
              <a:rPr lang="cs-CZ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 administrace</a:t>
            </a:r>
          </a:p>
          <a:p>
            <a:endParaRPr lang="cs-CZ" sz="10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B9670EE3-E898-8127-FCB2-9EC4124403B9}"/>
              </a:ext>
            </a:extLst>
          </p:cNvPr>
          <p:cNvSpPr txBox="1"/>
          <p:nvPr/>
        </p:nvSpPr>
        <p:spPr>
          <a:xfrm>
            <a:off x="983673" y="1015365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Obsah</a:t>
            </a:r>
            <a:endParaRPr lang="cs-CZ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E0E9E4E-0805-F7DA-F5FE-7DB50A2147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6205"/>
            <a:ext cx="6317615" cy="899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4252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84C2D-0D9B-1FB3-89B1-8D78064A9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4E46517E-1B1C-DBEB-3DD7-559E2F6AD2F2}"/>
              </a:ext>
            </a:extLst>
          </p:cNvPr>
          <p:cNvSpPr txBox="1"/>
          <p:nvPr/>
        </p:nvSpPr>
        <p:spPr>
          <a:xfrm>
            <a:off x="983672" y="1015365"/>
            <a:ext cx="67125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>
                <a:latin typeface="Arial" panose="020B0604020202020204" pitchFamily="34" charset="0"/>
                <a:cs typeface="Arial" panose="020B0604020202020204" pitchFamily="34" charset="0"/>
              </a:rPr>
              <a:t>Legislativní, finanční a časový rámec</a:t>
            </a:r>
            <a:endParaRPr lang="cs-CZ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D6D803A-9753-F976-D964-42B0DE4F36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6205"/>
            <a:ext cx="6317615" cy="899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6B6B49B2-3E8C-06BA-75E1-41AFF0496D82}"/>
              </a:ext>
            </a:extLst>
          </p:cNvPr>
          <p:cNvSpPr txBox="1">
            <a:spLocks/>
          </p:cNvSpPr>
          <p:nvPr/>
        </p:nvSpPr>
        <p:spPr>
          <a:xfrm>
            <a:off x="997527" y="1581150"/>
            <a:ext cx="6131859" cy="3264166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cs-CZ" sz="2200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UBD je realizován jako </a:t>
            </a:r>
            <a:r>
              <a:rPr lang="cs-CZ" sz="2200" b="1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investiční cyklus </a:t>
            </a:r>
            <a:r>
              <a:rPr lang="cs-CZ" sz="2200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FN</a:t>
            </a:r>
            <a:r>
              <a:rPr lang="cs-CZ" sz="2200" ker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b="1" ker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IROP</a:t>
            </a:r>
            <a:r>
              <a:rPr lang="cs-CZ" sz="2200" ker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200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2014–2020 (1. cyklus – program Zateplování SFPI), tedy z prostředků ESF a dále z prostředků ve správě SFPI.</a:t>
            </a:r>
          </a:p>
          <a:p>
            <a:endParaRPr lang="cs-CZ" sz="2200" ker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3500">
                <a:solidFill>
                  <a:srgbClr val="009A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Legislativa</a:t>
            </a:r>
            <a:endParaRPr lang="cs-CZ" ker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cs-CZ" sz="2200" ker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cs-CZ" sz="2200" ker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Usnesení vlády ČR č. 440 ze dne 18. června 2025 – </a:t>
            </a:r>
            <a:r>
              <a:rPr lang="cs-CZ" sz="2200" ker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https://sfpi.cz/usporne-bytove-domy/</a:t>
            </a:r>
            <a:endParaRPr lang="cs-CZ" sz="2200" ker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cs-CZ" sz="2200" ker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Nařízení Komise (EU) č. 2023/2831 ze dne 13. prosince 2023 o použití článků 107 a 108 Smlouvy o fungování Evropské unie na podporu de minimis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cs-CZ" sz="2200" ker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Usnesení vlády ČR č. 555 ze dne 9. července 2014 – schválení IROP 2014-2020</a:t>
            </a:r>
            <a:endParaRPr lang="cs-CZ" sz="2200" ker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2000" ker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3500">
                <a:solidFill>
                  <a:srgbClr val="009A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Finance</a:t>
            </a:r>
          </a:p>
          <a:p>
            <a:endParaRPr lang="cs-CZ" ker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200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Předpokládaná </a:t>
            </a:r>
            <a:r>
              <a:rPr lang="cs-CZ" sz="2200" b="1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alokace</a:t>
            </a:r>
            <a:r>
              <a:rPr lang="cs-CZ" sz="2200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cs-CZ" sz="2200" b="1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500 mil. Kč</a:t>
            </a:r>
          </a:p>
          <a:p>
            <a:endParaRPr lang="cs-CZ" sz="2000" ker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3500">
                <a:solidFill>
                  <a:srgbClr val="009A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Harmonogram programu</a:t>
            </a:r>
          </a:p>
          <a:p>
            <a:endParaRPr lang="cs-CZ" sz="2200" ker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200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Vyhlášení výzvy </a:t>
            </a:r>
            <a:r>
              <a:rPr lang="cs-CZ" sz="2200" ker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200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17. 12. 2025</a:t>
            </a:r>
          </a:p>
          <a:p>
            <a:pPr marL="0" lvl="1"/>
            <a:r>
              <a:rPr lang="cs-CZ" sz="2200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Zahájení příjmu žádostí od </a:t>
            </a:r>
            <a:r>
              <a:rPr lang="cs-CZ" sz="2200" ker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200" b="1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01. 07. 2026</a:t>
            </a:r>
          </a:p>
          <a:p>
            <a:pPr lvl="1"/>
            <a:endParaRPr lang="cs-CZ" sz="1700" kern="0">
              <a:solidFill>
                <a:schemeClr val="tx1"/>
              </a:solidFill>
            </a:endParaRPr>
          </a:p>
          <a:p>
            <a:endParaRPr lang="cs-CZ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169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342A8-43E0-7A7D-27BA-6A4CFE72E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66A91408-359B-66FF-C0CF-6A34801F52F4}"/>
              </a:ext>
            </a:extLst>
          </p:cNvPr>
          <p:cNvSpPr txBox="1"/>
          <p:nvPr/>
        </p:nvSpPr>
        <p:spPr>
          <a:xfrm>
            <a:off x="983672" y="1015365"/>
            <a:ext cx="67125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>
                <a:latin typeface="Arial" panose="020B0604020202020204" pitchFamily="34" charset="0"/>
                <a:cs typeface="Arial" panose="020B0604020202020204" pitchFamily="34" charset="0"/>
              </a:rPr>
              <a:t>Účel podpory a oprávnění žadatelé</a:t>
            </a:r>
            <a:endParaRPr lang="cs-CZ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B2D0B9FA-1330-2EB1-9200-58EF0B4AFF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6205"/>
            <a:ext cx="6317615" cy="899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3AB7BB2D-A6F7-8808-FED3-C508CF47B8B4}"/>
              </a:ext>
            </a:extLst>
          </p:cNvPr>
          <p:cNvSpPr txBox="1">
            <a:spLocks/>
          </p:cNvSpPr>
          <p:nvPr/>
        </p:nvSpPr>
        <p:spPr>
          <a:xfrm>
            <a:off x="997527" y="1581150"/>
            <a:ext cx="6310688" cy="3264166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cs-CZ" sz="3100">
                <a:solidFill>
                  <a:srgbClr val="009A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Účel</a:t>
            </a:r>
            <a:endParaRPr lang="cs-CZ" sz="3100" ker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cs-CZ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Snížení energetické náročnosti bytových domů (min. o 20 %)</a:t>
            </a:r>
          </a:p>
          <a:p>
            <a:pPr marL="0" lvl="1"/>
            <a:endParaRPr lang="cs-CZ" sz="3500">
              <a:solidFill>
                <a:srgbClr val="009A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/>
            <a:r>
              <a:rPr lang="cs-CZ" sz="3100">
                <a:solidFill>
                  <a:srgbClr val="009A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Žadatelé</a:t>
            </a:r>
          </a:p>
          <a:p>
            <a:pPr marL="0" lvl="1"/>
            <a:endParaRPr lang="cs-CZ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/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Kdokoliv, kdo vlastní bytový dům, tedy:</a:t>
            </a:r>
          </a:p>
          <a:p>
            <a:pPr marL="457200" indent="-457200" fontAlgn="base">
              <a:buFont typeface="+mj-lt"/>
              <a:buAutoNum type="alphaLcParenR"/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vlastník bytového domu nebo nemovité věci, jejíž součástí je bytový dům,</a:t>
            </a:r>
          </a:p>
          <a:p>
            <a:pPr marL="457200" indent="-457200" fontAlgn="base">
              <a:buFont typeface="+mj-lt"/>
              <a:buAutoNum type="alphaLcParenR"/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spoluvlastníci bytového domu nebo nemovité věci, jejíž součástí je bytový dům, nebo</a:t>
            </a:r>
          </a:p>
          <a:p>
            <a:pPr marL="457200" indent="-457200" fontAlgn="base">
              <a:buFont typeface="+mj-lt"/>
              <a:buAutoNum type="alphaLcParenR"/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společenství vlastníků jednotek,</a:t>
            </a:r>
          </a:p>
          <a:p>
            <a:pPr lvl="1" fontAlgn="base"/>
            <a:endParaRPr lang="cs-CZ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pokud splňuje </a:t>
            </a:r>
            <a:r>
              <a:rPr lang="cs-CZ" sz="2000" b="1">
                <a:latin typeface="Arial" panose="020B0604020202020204" pitchFamily="34" charset="0"/>
                <a:cs typeface="Arial" panose="020B0604020202020204" pitchFamily="34" charset="0"/>
              </a:rPr>
              <a:t>podmínky</a:t>
            </a: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 dle programu jako např.: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je schopný úvěr splácet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nemá nedoplatky ke státním fondům, rozpočtu apod.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není v úpadku, likvidaci, insolvenci, exekuci apod.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nebyl odsouzen pro trestné činy definované programem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nemá nevypořádané závazky z jiných programů a fondů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sz="1600" ker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sz="1600" ker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3500">
              <a:solidFill>
                <a:srgbClr val="009A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700" kern="0">
              <a:solidFill>
                <a:schemeClr val="tx1"/>
              </a:solidFill>
            </a:endParaRPr>
          </a:p>
          <a:p>
            <a:endParaRPr lang="cs-CZ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902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8A624-FDBE-CC01-DC06-C9E88CE8E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AB7AC3BD-65E9-583E-722C-86DBD350EDF6}"/>
              </a:ext>
            </a:extLst>
          </p:cNvPr>
          <p:cNvSpPr txBox="1"/>
          <p:nvPr/>
        </p:nvSpPr>
        <p:spPr>
          <a:xfrm>
            <a:off x="983672" y="1015365"/>
            <a:ext cx="67125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>
                <a:latin typeface="Arial" panose="020B0604020202020204" pitchFamily="34" charset="0"/>
                <a:cs typeface="Arial" panose="020B0604020202020204" pitchFamily="34" charset="0"/>
              </a:rPr>
              <a:t>Forma a výše podpory</a:t>
            </a:r>
            <a:endParaRPr lang="cs-CZ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E769846-EDCE-3E04-3F3E-EF029F2208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6205"/>
            <a:ext cx="6317615" cy="899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72F84A30-79BB-E48D-AB8D-60ED79FB066E}"/>
              </a:ext>
            </a:extLst>
          </p:cNvPr>
          <p:cNvSpPr txBox="1">
            <a:spLocks/>
          </p:cNvSpPr>
          <p:nvPr/>
        </p:nvSpPr>
        <p:spPr>
          <a:xfrm>
            <a:off x="997528" y="1581150"/>
            <a:ext cx="6393872" cy="3124200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000" b="0" i="0" u="none" strike="noStrike" kern="0" cap="none" spc="0" normalizeH="0" baseline="0" noProof="0">
                <a:ln>
                  <a:noFill/>
                </a:ln>
                <a:solidFill>
                  <a:srgbClr val="009A9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Zvýhodněný úvěr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Do 90 % celkových způsobilých nákladů</a:t>
            </a:r>
          </a:p>
          <a:p>
            <a:r>
              <a:rPr lang="cs-CZ" sz="2700" b="1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Min. 500 tis. Kč, max. 50 mil. Kč </a:t>
            </a:r>
            <a:r>
              <a:rPr lang="cs-CZ" sz="2700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žádost, tj. 1 bytový dům </a:t>
            </a:r>
          </a:p>
          <a:p>
            <a:r>
              <a:rPr lang="cs-CZ" sz="2700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Omezeno režimem podpory </a:t>
            </a:r>
            <a:r>
              <a:rPr lang="cs-CZ" sz="2700" b="1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minimis </a:t>
            </a:r>
            <a:r>
              <a:rPr lang="cs-CZ" sz="2700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(součet podpor za 3 roky max. 300 tis. €)</a:t>
            </a:r>
          </a:p>
          <a:p>
            <a:endParaRPr lang="cs-CZ" sz="2700" ker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700" b="1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Čerpání</a:t>
            </a:r>
            <a:r>
              <a:rPr lang="cs-CZ" sz="2700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bude standardně probíhat </a:t>
            </a:r>
            <a:r>
              <a:rPr lang="cs-CZ" sz="2700" b="1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účet zhotovitele</a:t>
            </a:r>
            <a:endParaRPr lang="cs-CZ" sz="2700" ker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900" ker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4000" kern="0">
                <a:solidFill>
                  <a:srgbClr val="009A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Úroková sazba</a:t>
            </a:r>
          </a:p>
          <a:p>
            <a:endParaRPr lang="cs-CZ" sz="2400" ker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cs-CZ" sz="2700" ker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Základní sazba EU pro ČR</a:t>
            </a:r>
            <a:r>
              <a:rPr lang="cs-CZ" sz="2700" ker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700" kern="0">
                <a:latin typeface="Arial" panose="020B0604020202020204" pitchFamily="34" charset="0"/>
                <a:cs typeface="Arial" panose="020B0604020202020204" pitchFamily="34" charset="0"/>
              </a:rPr>
              <a:t>snížená o 3 p. b.</a:t>
            </a:r>
          </a:p>
          <a:p>
            <a:r>
              <a:rPr lang="cs-CZ" sz="2700" b="1" kern="0">
                <a:latin typeface="Arial" panose="020B0604020202020204" pitchFamily="34" charset="0"/>
                <a:cs typeface="Arial" panose="020B0604020202020204" pitchFamily="34" charset="0"/>
              </a:rPr>
              <a:t>Min. 1%, max. 3 %</a:t>
            </a:r>
          </a:p>
          <a:p>
            <a:r>
              <a:rPr lang="cs-CZ" sz="2700" kern="0">
                <a:latin typeface="Arial" panose="020B0604020202020204" pitchFamily="34" charset="0"/>
                <a:cs typeface="Arial" panose="020B0604020202020204" pitchFamily="34" charset="0"/>
              </a:rPr>
              <a:t>Fixní po celou dobu splácení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9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4000" kern="0">
                <a:solidFill>
                  <a:srgbClr val="009A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Splatnost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24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700" kern="0">
                <a:latin typeface="Arial" panose="020B0604020202020204" pitchFamily="34" charset="0"/>
                <a:cs typeface="Arial" panose="020B0604020202020204" pitchFamily="34" charset="0"/>
              </a:rPr>
              <a:t>Max. 20 let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3300" b="0" i="0" u="none" strike="noStrike" kern="0" cap="none" spc="0" normalizeH="0" baseline="0" noProof="0">
              <a:ln>
                <a:noFill/>
              </a:ln>
              <a:solidFill>
                <a:srgbClr val="009A92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700" kern="0">
              <a:solidFill>
                <a:schemeClr val="tx1"/>
              </a:solidFill>
            </a:endParaRPr>
          </a:p>
          <a:p>
            <a:endParaRPr lang="cs-CZ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204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5CE90A-68A4-7C2D-7078-7FDB635B7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BE242BB7-038E-BE7D-92FA-9315F66CBF22}"/>
              </a:ext>
            </a:extLst>
          </p:cNvPr>
          <p:cNvSpPr txBox="1"/>
          <p:nvPr/>
        </p:nvSpPr>
        <p:spPr>
          <a:xfrm>
            <a:off x="914400" y="1015365"/>
            <a:ext cx="67125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>
                <a:latin typeface="Arial" panose="020B0604020202020204" pitchFamily="34" charset="0"/>
                <a:cs typeface="Arial" panose="020B0604020202020204" pitchFamily="34" charset="0"/>
              </a:rPr>
              <a:t>Kombinace s NZÚ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FE54E25-8948-4CAA-010F-B64ED500EC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6205"/>
            <a:ext cx="6317615" cy="899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5356543B-CBE7-79D5-6505-19361828B8B9}"/>
              </a:ext>
            </a:extLst>
          </p:cNvPr>
          <p:cNvSpPr txBox="1">
            <a:spLocks/>
          </p:cNvSpPr>
          <p:nvPr/>
        </p:nvSpPr>
        <p:spPr>
          <a:xfrm>
            <a:off x="997526" y="1581150"/>
            <a:ext cx="6393874" cy="3200400"/>
          </a:xfrm>
          <a:prstGeom prst="rect">
            <a:avLst/>
          </a:prstGeom>
        </p:spPr>
        <p:txBody>
          <a:bodyPr>
            <a:norm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endParaRPr lang="cs-CZ" sz="2400">
              <a:solidFill>
                <a:srgbClr val="009A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2200">
                <a:solidFill>
                  <a:srgbClr val="009A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funguje kombinace úvěru UBD s dotací NZÚ</a:t>
            </a:r>
          </a:p>
          <a:p>
            <a:pPr marL="800100" lvl="1" indent="-342900">
              <a:buFont typeface="+mj-lt"/>
              <a:buAutoNum type="arabicPeriod"/>
            </a:pP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Projekt předkládaný v rámci UBD bude obsahovat veškeré náklady projektu (včetně části financované NZÚ) </a:t>
            </a:r>
          </a:p>
          <a:p>
            <a:pPr marL="800100" lvl="1" indent="-342900">
              <a:buFont typeface="+mj-lt"/>
              <a:buAutoNum type="arabicPeriod"/>
            </a:pPr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Všechny způsobilé náklady podle UBD budou označeny jako způsobilé</a:t>
            </a:r>
          </a:p>
          <a:p>
            <a:pPr marL="800100" lvl="1" indent="-342900">
              <a:buFont typeface="+mj-lt"/>
              <a:buAutoNum type="arabicPeriod"/>
            </a:pPr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Z celkových způsobilých nákladů se vypočítá 90 %</a:t>
            </a:r>
          </a:p>
          <a:p>
            <a:pPr marL="800100" lvl="1" indent="-342900">
              <a:buFont typeface="+mj-lt"/>
              <a:buAutoNum type="arabicPeriod"/>
            </a:pPr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Poté se odečte výše dotace NZÚ</a:t>
            </a:r>
          </a:p>
          <a:p>
            <a:pPr marL="800100" lvl="1" indent="-342900">
              <a:buFont typeface="+mj-lt"/>
              <a:buAutoNum type="arabicPeriod"/>
            </a:pPr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Výsledek = max. výše úvěru UBD pro daný projekt</a:t>
            </a:r>
          </a:p>
          <a:p>
            <a:pPr lvl="1"/>
            <a:endParaRPr lang="cs-CZ"/>
          </a:p>
          <a:p>
            <a:pPr lvl="1"/>
            <a:endParaRPr lang="cs-CZ" sz="1700" kern="0">
              <a:solidFill>
                <a:schemeClr val="tx1"/>
              </a:solidFill>
            </a:endParaRPr>
          </a:p>
          <a:p>
            <a:endParaRPr lang="cs-CZ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854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4401B-3059-3E24-3133-0613CF18E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C3B7D28E-1BB7-9E13-72A8-75C8CBA99894}"/>
              </a:ext>
            </a:extLst>
          </p:cNvPr>
          <p:cNvSpPr txBox="1"/>
          <p:nvPr/>
        </p:nvSpPr>
        <p:spPr>
          <a:xfrm>
            <a:off x="983672" y="1015365"/>
            <a:ext cx="67125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>
                <a:latin typeface="Arial" panose="020B0604020202020204" pitchFamily="34" charset="0"/>
                <a:cs typeface="Arial" panose="020B0604020202020204" pitchFamily="34" charset="0"/>
              </a:rPr>
              <a:t>Způsobilé náklady I.</a:t>
            </a:r>
            <a:endParaRPr lang="cs-CZ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149F3EA-1A07-F293-86E1-00592E7BF6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6205"/>
            <a:ext cx="6317615" cy="899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A97328EB-D14E-B9D8-68D3-8DA41E7F26C1}"/>
              </a:ext>
            </a:extLst>
          </p:cNvPr>
          <p:cNvSpPr txBox="1">
            <a:spLocks/>
          </p:cNvSpPr>
          <p:nvPr/>
        </p:nvSpPr>
        <p:spPr>
          <a:xfrm>
            <a:off x="997527" y="1581150"/>
            <a:ext cx="6470073" cy="3264166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0" cap="none" spc="0" normalizeH="0" baseline="0" noProof="0">
                <a:ln>
                  <a:noFill/>
                </a:ln>
                <a:solidFill>
                  <a:srgbClr val="009A9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Samostatně způsobilé náklady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sz="15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Zateplení</a:t>
            </a:r>
            <a:r>
              <a:rPr kumimoji="0" lang="cs-CZ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(obálka, vnitřní konstrukce, výměna výplní)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b="1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Stínění</a:t>
            </a:r>
            <a:r>
              <a:rPr lang="cs-CZ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(prvky v exteriéru)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Větrání</a:t>
            </a:r>
            <a:r>
              <a:rPr kumimoji="0" lang="cs-CZ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(nucené větrání se zpětným získáváním tepla)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b="1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Výměna zdroje </a:t>
            </a:r>
            <a:r>
              <a:rPr lang="cs-CZ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tepla na fosilní paliva za nový zdroj, který </a:t>
            </a:r>
            <a:r>
              <a:rPr lang="cs-CZ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využívá obnovitelné zdroje nebo</a:t>
            </a:r>
          </a:p>
          <a:p>
            <a:pPr marL="1200150" lvl="2" indent="-285750">
              <a:buFont typeface="Courier New" panose="02070309020205020404" pitchFamily="49" charset="0"/>
              <a:buChar char="o"/>
              <a:defRPr/>
            </a:pPr>
            <a:r>
              <a:rPr lang="cs-CZ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tepelné čerpadlo nebo</a:t>
            </a:r>
          </a:p>
          <a:p>
            <a:pPr marL="1200150" lvl="2" indent="-285750">
              <a:buFont typeface="Courier New" panose="02070309020205020404" pitchFamily="49" charset="0"/>
              <a:buChar char="o"/>
              <a:defRPr/>
            </a:pPr>
            <a:r>
              <a:rPr lang="cs-CZ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kombinovaná výroba elektřiny a tepla z obnovitelných zdrojů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b="1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Nový zdroj </a:t>
            </a:r>
            <a:r>
              <a:rPr lang="cs-CZ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tepla nebo</a:t>
            </a:r>
          </a:p>
          <a:p>
            <a:pPr marL="1200150" lvl="2" indent="-285750">
              <a:buFont typeface="Courier New" panose="02070309020205020404" pitchFamily="49" charset="0"/>
              <a:buChar char="o"/>
              <a:defRPr/>
            </a:pPr>
            <a:r>
              <a:rPr lang="cs-CZ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tepelné čerpadlo nebo</a:t>
            </a:r>
          </a:p>
          <a:p>
            <a:pPr marL="1200150" lvl="2" indent="-285750">
              <a:buFont typeface="Courier New" panose="02070309020205020404" pitchFamily="49" charset="0"/>
              <a:buChar char="o"/>
              <a:defRPr/>
            </a:pPr>
            <a:r>
              <a:rPr lang="cs-CZ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kombinovaná výroba elektřiny a tepla z obnovitelných zdrojů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b="1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Solární energie </a:t>
            </a:r>
            <a:r>
              <a:rPr lang="cs-CZ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(kolektory, soustavy, akumulační nádrže)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b="1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Soustavy vytápění </a:t>
            </a:r>
            <a:r>
              <a:rPr lang="cs-CZ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(centrální vytápění, regulace nebo modernizace soustavy, předávací stanice)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b="1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Osvětlení</a:t>
            </a:r>
            <a:r>
              <a:rPr lang="cs-CZ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společných prostor (zvýšení energetické účinnosti)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b="1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Výměna výtahů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700" kern="0">
              <a:solidFill>
                <a:schemeClr val="tx1"/>
              </a:solidFill>
            </a:endParaRPr>
          </a:p>
          <a:p>
            <a:endParaRPr lang="cs-CZ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510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D1CE21-444D-90D7-5DEF-AE377D1A3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19F9D6F5-E417-3D55-F69F-5CC07E587D8D}"/>
              </a:ext>
            </a:extLst>
          </p:cNvPr>
          <p:cNvSpPr txBox="1"/>
          <p:nvPr/>
        </p:nvSpPr>
        <p:spPr>
          <a:xfrm>
            <a:off x="983672" y="1015365"/>
            <a:ext cx="67125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>
                <a:latin typeface="Arial" panose="020B0604020202020204" pitchFamily="34" charset="0"/>
                <a:cs typeface="Arial" panose="020B0604020202020204" pitchFamily="34" charset="0"/>
              </a:rPr>
              <a:t>Způsobilé náklady II.</a:t>
            </a:r>
            <a:endParaRPr lang="cs-CZ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F731E56-4166-5B86-B97D-2DB20B78BB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6205"/>
            <a:ext cx="6317615" cy="899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468705D1-AA78-58A5-FF5B-E9DED469CFF9}"/>
              </a:ext>
            </a:extLst>
          </p:cNvPr>
          <p:cNvSpPr txBox="1">
            <a:spLocks/>
          </p:cNvSpPr>
          <p:nvPr/>
        </p:nvSpPr>
        <p:spPr>
          <a:xfrm>
            <a:off x="997527" y="1581150"/>
            <a:ext cx="6546273" cy="3505200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000" b="0" i="0" u="none" strike="noStrike" kern="0" cap="none" spc="0" normalizeH="0" baseline="0" noProof="0">
                <a:ln>
                  <a:noFill/>
                </a:ln>
                <a:solidFill>
                  <a:srgbClr val="009A9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Kombinovatelné způsobilé náklady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25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25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Lze realizovat pouze v kombinaci se samostatně způsobilými náklady.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cs-CZ" sz="2500" b="1">
                <a:latin typeface="Arial" panose="020B0604020202020204" pitchFamily="34" charset="0"/>
                <a:cs typeface="Arial" panose="020B0604020202020204" pitchFamily="34" charset="0"/>
              </a:rPr>
              <a:t>Výroba a ukládání energie</a:t>
            </a:r>
          </a:p>
          <a:p>
            <a:pPr marL="742950" lvl="1" indent="-285750" fontAlgn="base">
              <a:buFont typeface="Courier New" panose="02070309020205020404" pitchFamily="49" charset="0"/>
              <a:buChar char="o"/>
            </a:pPr>
            <a:r>
              <a:rPr lang="cs-CZ" sz="2500">
                <a:latin typeface="Arial" panose="020B0604020202020204" pitchFamily="34" charset="0"/>
                <a:cs typeface="Arial" panose="020B0604020202020204" pitchFamily="34" charset="0"/>
              </a:rPr>
              <a:t>integrovaného zařízení na místě výroby elektřiny, vytápění nebo chlazení z obnovitelných zdrojů, včetně fotovoltaických panelů a tepelných čerpadel)</a:t>
            </a:r>
          </a:p>
          <a:p>
            <a:pPr marL="742950" lvl="1" indent="-285750" fontAlgn="base">
              <a:buFont typeface="Courier New" panose="02070309020205020404" pitchFamily="49" charset="0"/>
              <a:buChar char="o"/>
            </a:pPr>
            <a:r>
              <a:rPr lang="cs-CZ" sz="2500">
                <a:latin typeface="Arial" panose="020B0604020202020204" pitchFamily="34" charset="0"/>
                <a:cs typeface="Arial" panose="020B0604020202020204" pitchFamily="34" charset="0"/>
              </a:rPr>
              <a:t>zařízení pro ukládání energie vyrobené z obnovitelných zdrojů na místě. 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cs-CZ" sz="2500" b="1">
                <a:latin typeface="Arial" panose="020B0604020202020204" pitchFamily="34" charset="0"/>
                <a:cs typeface="Arial" panose="020B0604020202020204" pitchFamily="34" charset="0"/>
              </a:rPr>
              <a:t>Dálkové vytápění anebo chlazení</a:t>
            </a:r>
            <a:endParaRPr lang="cs-CZ" sz="25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fontAlgn="base">
              <a:buFont typeface="Courier New" panose="02070309020205020404" pitchFamily="49" charset="0"/>
              <a:buChar char="o"/>
            </a:pPr>
            <a:r>
              <a:rPr lang="cs-CZ" sz="2500">
                <a:latin typeface="Arial" panose="020B0604020202020204" pitchFamily="34" charset="0"/>
                <a:cs typeface="Arial" panose="020B0604020202020204" pitchFamily="34" charset="0"/>
              </a:rPr>
              <a:t>připojení k soustavě energeticky účinného dálkového vytápění a/nebo chlazení 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cs-CZ" sz="2500" b="1">
                <a:latin typeface="Arial" panose="020B0604020202020204" pitchFamily="34" charset="0"/>
                <a:cs typeface="Arial" panose="020B0604020202020204" pitchFamily="34" charset="0"/>
              </a:rPr>
              <a:t>Dobíjecí stanice </a:t>
            </a:r>
            <a:r>
              <a:rPr lang="cs-CZ" sz="2500">
                <a:latin typeface="Arial" panose="020B0604020202020204" pitchFamily="34" charset="0"/>
                <a:cs typeface="Arial" panose="020B0604020202020204" pitchFamily="34" charset="0"/>
              </a:rPr>
              <a:t>(infrastruktury dobíjecích stanic pro uživatele budovy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cs-CZ" sz="2500" b="1">
                <a:latin typeface="Arial" panose="020B0604020202020204" pitchFamily="34" charset="0"/>
                <a:cs typeface="Arial" panose="020B0604020202020204" pitchFamily="34" charset="0"/>
              </a:rPr>
              <a:t>Digitalizace budovy</a:t>
            </a:r>
            <a:endParaRPr lang="cs-CZ" sz="25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fontAlgn="base">
              <a:buFont typeface="Courier New" panose="02070309020205020404" pitchFamily="49" charset="0"/>
              <a:buChar char="o"/>
            </a:pPr>
            <a:r>
              <a:rPr lang="cs-CZ" sz="2500">
                <a:latin typeface="Arial" panose="020B0604020202020204" pitchFamily="34" charset="0"/>
                <a:cs typeface="Arial" panose="020B0604020202020204" pitchFamily="34" charset="0"/>
              </a:rPr>
              <a:t>zařízení pro digitalizaci budovy (pasivní domovní rozvody nebo strukturovaná kabeláž pro datové sítě a doplňkovou část širokopásmové infrastruktury na pozemku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cs-CZ" sz="2500" b="1">
                <a:latin typeface="Arial" panose="020B0604020202020204" pitchFamily="34" charset="0"/>
                <a:cs typeface="Arial" panose="020B0604020202020204" pitchFamily="34" charset="0"/>
              </a:rPr>
              <a:t>Zelené střechy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cs-CZ" sz="2500" b="1">
                <a:latin typeface="Arial" panose="020B0604020202020204" pitchFamily="34" charset="0"/>
                <a:cs typeface="Arial" panose="020B0604020202020204" pitchFamily="34" charset="0"/>
              </a:rPr>
              <a:t>Zařízení </a:t>
            </a:r>
            <a:r>
              <a:rPr lang="cs-CZ" sz="2500">
                <a:latin typeface="Arial" panose="020B0604020202020204" pitchFamily="34" charset="0"/>
                <a:cs typeface="Arial" panose="020B0604020202020204" pitchFamily="34" charset="0"/>
              </a:rPr>
              <a:t>pro zadržování a </a:t>
            </a:r>
            <a:r>
              <a:rPr lang="cs-CZ" sz="2500" b="1">
                <a:latin typeface="Arial" panose="020B0604020202020204" pitchFamily="34" charset="0"/>
                <a:cs typeface="Arial" panose="020B0604020202020204" pitchFamily="34" charset="0"/>
              </a:rPr>
              <a:t>využívání dešťové vody</a:t>
            </a:r>
            <a:endParaRPr lang="cs-CZ" sz="25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338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F85E6-7D7F-D9A3-FAD0-89A7E41D9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9F233B7A-AB17-3F46-8525-E8731CF7B173}"/>
              </a:ext>
            </a:extLst>
          </p:cNvPr>
          <p:cNvSpPr txBox="1"/>
          <p:nvPr/>
        </p:nvSpPr>
        <p:spPr>
          <a:xfrm>
            <a:off x="983672" y="1015365"/>
            <a:ext cx="67125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>
                <a:latin typeface="Arial" panose="020B0604020202020204" pitchFamily="34" charset="0"/>
                <a:cs typeface="Arial" panose="020B0604020202020204" pitchFamily="34" charset="0"/>
              </a:rPr>
              <a:t>Způsobilé náklady III.</a:t>
            </a:r>
            <a:endParaRPr lang="cs-CZ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7B18B7DD-2922-AFBB-01CA-1E0B4F7E43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6205"/>
            <a:ext cx="6317615" cy="899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F299D413-D531-F0C5-C90C-58B2CDBD3680}"/>
              </a:ext>
            </a:extLst>
          </p:cNvPr>
          <p:cNvSpPr txBox="1">
            <a:spLocks/>
          </p:cNvSpPr>
          <p:nvPr/>
        </p:nvSpPr>
        <p:spPr>
          <a:xfrm>
            <a:off x="997527" y="1581150"/>
            <a:ext cx="6393873" cy="2819400"/>
          </a:xfrm>
          <a:prstGeom prst="rect">
            <a:avLst/>
          </a:prstGeom>
        </p:spPr>
        <p:txBody>
          <a:bodyPr>
            <a:norm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200" kern="0">
                <a:solidFill>
                  <a:srgbClr val="009A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Související</a:t>
            </a:r>
            <a:r>
              <a:rPr kumimoji="0" lang="cs-CZ" sz="2200" b="0" i="0" u="none" strike="noStrike" kern="0" cap="none" spc="0" normalizeH="0" baseline="0" noProof="0">
                <a:ln>
                  <a:noFill/>
                </a:ln>
                <a:solidFill>
                  <a:srgbClr val="009A9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způsobilé náklady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15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cs-CZ" sz="1500">
                <a:latin typeface="Arial" panose="020B0604020202020204" pitchFamily="34" charset="0"/>
                <a:cs typeface="Arial" panose="020B0604020202020204" pitchFamily="34" charset="0"/>
              </a:rPr>
              <a:t>TDS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cs-CZ" sz="1500">
                <a:latin typeface="Arial" panose="020B0604020202020204" pitchFamily="34" charset="0"/>
                <a:cs typeface="Arial" panose="020B0604020202020204" pitchFamily="34" charset="0"/>
              </a:rPr>
              <a:t>dozor projektanta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cs-CZ" sz="1500">
                <a:latin typeface="Arial" panose="020B0604020202020204" pitchFamily="34" charset="0"/>
                <a:cs typeface="Arial" panose="020B0604020202020204" pitchFamily="34" charset="0"/>
              </a:rPr>
              <a:t>dodržování povinností k ochraně života, zdraví, životního prostředí a bezpečnosti práce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cs-CZ" sz="1500">
                <a:latin typeface="Arial" panose="020B0604020202020204" pitchFamily="34" charset="0"/>
                <a:cs typeface="Arial" panose="020B0604020202020204" pitchFamily="34" charset="0"/>
              </a:rPr>
              <a:t>vyhotovení PENB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cs-CZ" sz="1500">
                <a:latin typeface="Arial" panose="020B0604020202020204" pitchFamily="34" charset="0"/>
                <a:cs typeface="Arial" panose="020B0604020202020204" pitchFamily="34" charset="0"/>
              </a:rPr>
              <a:t>provedení hydraulické zkoušky otopné soustavy včetně vyhotovení protokolu o zkoušce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cs-CZ" sz="1500">
                <a:latin typeface="Arial" panose="020B0604020202020204" pitchFamily="34" charset="0"/>
                <a:cs typeface="Arial" panose="020B0604020202020204" pitchFamily="34" charset="0"/>
              </a:rPr>
              <a:t>DPH (pokud nevznikne nárok na odpočet daně na vstupu)</a:t>
            </a:r>
          </a:p>
        </p:txBody>
      </p:sp>
    </p:spTree>
    <p:extLst>
      <p:ext uri="{BB962C8B-B14F-4D97-AF65-F5344CB8AC3E}">
        <p14:creationId xmlns:p14="http://schemas.microsoft.com/office/powerpoint/2010/main" val="2278375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F291201E020C24EA57AE420CBCA7010" ma:contentTypeVersion="3" ma:contentTypeDescription="Vytvoří nový dokument" ma:contentTypeScope="" ma:versionID="7b6c5ccc3e96ee40a61c673a54b86b82">
  <xsd:schema xmlns:xsd="http://www.w3.org/2001/XMLSchema" xmlns:xs="http://www.w3.org/2001/XMLSchema" xmlns:p="http://schemas.microsoft.com/office/2006/metadata/properties" xmlns:ns2="acf0fed8-618a-4dde-b098-2e711d09ebb7" targetNamespace="http://schemas.microsoft.com/office/2006/metadata/properties" ma:root="true" ma:fieldsID="f0f07483423ad55b2677482468db19f1" ns2:_="">
    <xsd:import namespace="acf0fed8-618a-4dde-b098-2e711d09eb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f0fed8-618a-4dde-b098-2e711d09eb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73AF18-1B9F-4F65-9978-996C92F938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078302D-0635-4AC7-916B-10295715BC3E}">
  <ds:schemaRefs>
    <ds:schemaRef ds:uri="acf0fed8-618a-4dde-b098-2e711d09ebb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6BC2733-546A-437D-AD19-70184DD036A1}">
  <ds:schemaRefs>
    <ds:schemaRef ds:uri="acf0fed8-618a-4dde-b098-2e711d09ebb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1274</Words>
  <Application>Microsoft Office PowerPoint</Application>
  <PresentationFormat>Předvádění na obrazovce (16:9)</PresentationFormat>
  <Paragraphs>210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Arial</vt:lpstr>
      <vt:lpstr>Calibri</vt:lpstr>
      <vt:lpstr>Courier New</vt:lpstr>
      <vt:lpstr>Tahoma</vt:lpstr>
      <vt:lpstr>Office Theme</vt:lpstr>
      <vt:lpstr>1_Office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Jitka</dc:creator>
  <cp:lastModifiedBy>Nývltová Natálie</cp:lastModifiedBy>
  <cp:revision>2</cp:revision>
  <cp:lastPrinted>2024-01-24T09:38:44Z</cp:lastPrinted>
  <dcterms:created xsi:type="dcterms:W3CDTF">2024-01-09T14:54:58Z</dcterms:created>
  <dcterms:modified xsi:type="dcterms:W3CDTF">2026-02-27T13:37:46Z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2023-12-06T00:00:00Z</vt:filetime>
  </property>
  <property fmtid="{D5CDD505-2E9C-101B-9397-08002B2CF9AE}" pid="3" name="Creator">
    <vt:lpwstr>Microsoft® PowerPoint® pro Microsoft 365</vt:lpwstr>
  </property>
  <property fmtid="{D5CDD505-2E9C-101B-9397-08002B2CF9AE}" pid="4" name="LastSaved">
    <vt:filetime>2024-01-09T00:00:00Z</vt:filetime>
  </property>
  <property fmtid="{D5CDD505-2E9C-101B-9397-08002B2CF9AE}" pid="5" name="ContentTypeId">
    <vt:lpwstr>0x0101008F291201E020C24EA57AE420CBCA7010</vt:lpwstr>
  </property>
</Properties>
</file>