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95" r:id="rId5"/>
    <p:sldId id="259" r:id="rId6"/>
    <p:sldId id="289" r:id="rId7"/>
    <p:sldId id="260" r:id="rId8"/>
    <p:sldId id="261" r:id="rId9"/>
    <p:sldId id="262" r:id="rId10"/>
    <p:sldId id="263" r:id="rId11"/>
    <p:sldId id="296" r:id="rId12"/>
    <p:sldId id="264" r:id="rId13"/>
    <p:sldId id="291" r:id="rId14"/>
    <p:sldId id="265" r:id="rId15"/>
    <p:sldId id="293" r:id="rId16"/>
    <p:sldId id="266" r:id="rId17"/>
    <p:sldId id="292" r:id="rId18"/>
    <p:sldId id="288" r:id="rId19"/>
    <p:sldId id="29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79"/>
  </p:normalViewPr>
  <p:slideViewPr>
    <p:cSldViewPr snapToGrid="0" snapToObjects="1">
      <p:cViewPr varScale="1">
        <p:scale>
          <a:sx n="80" d="100"/>
          <a:sy n="80" d="100"/>
        </p:scale>
        <p:origin x="132" y="1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6AE3F5-7B8B-4DF1-B2C5-AF495C0903F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ACBFDE-E8E5-4749-BF32-B3E3930844EE}">
      <dgm:prSet/>
      <dgm:spPr/>
      <dgm:t>
        <a:bodyPr/>
        <a:lstStyle/>
        <a:p>
          <a:pPr algn="just">
            <a:lnSpc>
              <a:spcPct val="100000"/>
            </a:lnSpc>
          </a:pPr>
          <a:r>
            <a:rPr lang="cs-CZ" dirty="0"/>
            <a:t>Vlastníci budov a zařízení se musí řídit mnoha zákonnými předpisy, které stanovují jejich povinnosti v oblasti požární ochrany a bezpečnosti. </a:t>
          </a:r>
          <a:endParaRPr lang="en-US" dirty="0"/>
        </a:p>
      </dgm:t>
    </dgm:pt>
    <dgm:pt modelId="{E9209AF6-2A73-4BA7-96A5-0E2E62AD1D44}" type="parTrans" cxnId="{BFE716AE-9AF2-4FAB-86D7-AA582E21BA0E}">
      <dgm:prSet/>
      <dgm:spPr/>
      <dgm:t>
        <a:bodyPr/>
        <a:lstStyle/>
        <a:p>
          <a:endParaRPr lang="en-US"/>
        </a:p>
      </dgm:t>
    </dgm:pt>
    <dgm:pt modelId="{D31AB125-6CF8-49FE-BF40-0D0EA8284DBB}" type="sibTrans" cxnId="{BFE716AE-9AF2-4FAB-86D7-AA582E21BA0E}">
      <dgm:prSet/>
      <dgm:spPr/>
      <dgm:t>
        <a:bodyPr/>
        <a:lstStyle/>
        <a:p>
          <a:endParaRPr lang="en-US"/>
        </a:p>
      </dgm:t>
    </dgm:pt>
    <dgm:pt modelId="{D3A037F3-5C98-40BA-A8E3-39863F3B6785}">
      <dgm:prSet/>
      <dgm:spPr/>
      <dgm:t>
        <a:bodyPr/>
        <a:lstStyle/>
        <a:p>
          <a:pPr algn="just">
            <a:lnSpc>
              <a:spcPct val="100000"/>
            </a:lnSpc>
          </a:pPr>
          <a:r>
            <a:rPr lang="cs-CZ" dirty="0"/>
            <a:t>Hlavní právní předpis: Zákon č. 283/2021 Sb., v němž §167 jasně definuje povinnost vlastníka uchovávat veškerou dokumentaci týkající se stavby nebo zařízení.</a:t>
          </a:r>
          <a:endParaRPr lang="en-US" dirty="0"/>
        </a:p>
      </dgm:t>
    </dgm:pt>
    <dgm:pt modelId="{BC27F77C-8B40-4E88-AF55-E77AC9EB804A}" type="parTrans" cxnId="{689F2BD1-5B9C-4DEF-A12A-074D1E077395}">
      <dgm:prSet/>
      <dgm:spPr/>
      <dgm:t>
        <a:bodyPr/>
        <a:lstStyle/>
        <a:p>
          <a:endParaRPr lang="en-US"/>
        </a:p>
      </dgm:t>
    </dgm:pt>
    <dgm:pt modelId="{876109AA-04CB-4C9A-A213-64ECCAF7AF4F}" type="sibTrans" cxnId="{689F2BD1-5B9C-4DEF-A12A-074D1E077395}">
      <dgm:prSet/>
      <dgm:spPr/>
      <dgm:t>
        <a:bodyPr/>
        <a:lstStyle/>
        <a:p>
          <a:endParaRPr lang="en-US"/>
        </a:p>
      </dgm:t>
    </dgm:pt>
    <dgm:pt modelId="{1464962E-4887-4ADA-B281-185AAB4ADBA0}">
      <dgm:prSet/>
      <dgm:spPr/>
      <dgm:t>
        <a:bodyPr/>
        <a:lstStyle/>
        <a:p>
          <a:pPr algn="just">
            <a:lnSpc>
              <a:spcPct val="100000"/>
            </a:lnSpc>
          </a:pPr>
          <a:r>
            <a:rPr lang="cs-CZ" dirty="0"/>
            <a:t>Každý typ dokumentace má svůj specifický účel a význam!</a:t>
          </a:r>
          <a:endParaRPr lang="en-US" dirty="0"/>
        </a:p>
      </dgm:t>
    </dgm:pt>
    <dgm:pt modelId="{BEDD6996-EC89-4F4A-B1C8-B64F94F56D31}" type="parTrans" cxnId="{02629A5D-7024-47C7-8A5B-CFF817962363}">
      <dgm:prSet/>
      <dgm:spPr/>
      <dgm:t>
        <a:bodyPr/>
        <a:lstStyle/>
        <a:p>
          <a:endParaRPr lang="en-US"/>
        </a:p>
      </dgm:t>
    </dgm:pt>
    <dgm:pt modelId="{ECD4EC69-3D03-4855-B921-40333D5C4C43}" type="sibTrans" cxnId="{02629A5D-7024-47C7-8A5B-CFF817962363}">
      <dgm:prSet/>
      <dgm:spPr/>
      <dgm:t>
        <a:bodyPr/>
        <a:lstStyle/>
        <a:p>
          <a:endParaRPr lang="en-US"/>
        </a:p>
      </dgm:t>
    </dgm:pt>
    <dgm:pt modelId="{A43729B5-D6D9-4F5D-9383-B31A0E2E63CC}">
      <dgm:prSet/>
      <dgm:spPr/>
      <dgm:t>
        <a:bodyPr/>
        <a:lstStyle/>
        <a:p>
          <a:pPr algn="just">
            <a:lnSpc>
              <a:spcPct val="100000"/>
            </a:lnSpc>
          </a:pPr>
          <a:r>
            <a:rPr lang="cs-CZ" dirty="0"/>
            <a:t>Slouží také jako výchozí dokumentace ke zpracování povinné dokumentace Požární ochrany dle Zákona č.133/1985 Sb. a Vyhlášky č.246/2001 Sb. o požární prevenci. </a:t>
          </a:r>
          <a:endParaRPr lang="en-US" dirty="0"/>
        </a:p>
      </dgm:t>
    </dgm:pt>
    <dgm:pt modelId="{483D9B44-8DF4-44FA-A6A5-39EEA2220305}" type="parTrans" cxnId="{C804AE97-AEB0-49BC-A900-E703816521B5}">
      <dgm:prSet/>
      <dgm:spPr/>
      <dgm:t>
        <a:bodyPr/>
        <a:lstStyle/>
        <a:p>
          <a:endParaRPr lang="en-US"/>
        </a:p>
      </dgm:t>
    </dgm:pt>
    <dgm:pt modelId="{83499954-FBD3-4C5F-9819-88209BF15C9C}" type="sibTrans" cxnId="{C804AE97-AEB0-49BC-A900-E703816521B5}">
      <dgm:prSet/>
      <dgm:spPr/>
      <dgm:t>
        <a:bodyPr/>
        <a:lstStyle/>
        <a:p>
          <a:endParaRPr lang="en-US"/>
        </a:p>
      </dgm:t>
    </dgm:pt>
    <dgm:pt modelId="{96100180-FAB7-4901-B49E-9814CEAF014C}" type="pres">
      <dgm:prSet presAssocID="{9A6AE3F5-7B8B-4DF1-B2C5-AF495C0903FC}" presName="root" presStyleCnt="0">
        <dgm:presLayoutVars>
          <dgm:dir/>
          <dgm:resizeHandles val="exact"/>
        </dgm:presLayoutVars>
      </dgm:prSet>
      <dgm:spPr/>
    </dgm:pt>
    <dgm:pt modelId="{308A68E4-DE55-40B8-A7CF-CA5EB97A5B88}" type="pres">
      <dgm:prSet presAssocID="{24ACBFDE-E8E5-4749-BF32-B3E3930844EE}" presName="compNode" presStyleCnt="0"/>
      <dgm:spPr/>
    </dgm:pt>
    <dgm:pt modelId="{8413B651-1518-40AE-8017-F00151B310D4}" type="pres">
      <dgm:prSet presAssocID="{24ACBFDE-E8E5-4749-BF32-B3E3930844EE}" presName="bgRect" presStyleLbl="bgShp" presStyleIdx="0" presStyleCnt="4"/>
      <dgm:spPr>
        <a:solidFill>
          <a:srgbClr val="CFD5EA"/>
        </a:solidFill>
      </dgm:spPr>
    </dgm:pt>
    <dgm:pt modelId="{FE56CEB0-FEB0-45AE-BCF2-938D9F9F6858}" type="pres">
      <dgm:prSet presAssocID="{24ACBFDE-E8E5-4749-BF32-B3E3930844EE}" presName="iconRect" presStyleLbl="node1" presStyleIdx="0" presStyleCnt="4"/>
      <dgm:spPr>
        <a:prstGeom prst="rect">
          <a:avLst/>
        </a:prstGeom>
      </dgm:spPr>
    </dgm:pt>
    <dgm:pt modelId="{A6631E1B-01EB-480E-A0F8-625F84AA64F1}" type="pres">
      <dgm:prSet presAssocID="{24ACBFDE-E8E5-4749-BF32-B3E3930844EE}" presName="spaceRect" presStyleCnt="0"/>
      <dgm:spPr/>
    </dgm:pt>
    <dgm:pt modelId="{0BF9CB24-6E49-47CF-B58E-AFF4B62458E7}" type="pres">
      <dgm:prSet presAssocID="{24ACBFDE-E8E5-4749-BF32-B3E3930844EE}" presName="parTx" presStyleLbl="revTx" presStyleIdx="0" presStyleCnt="4">
        <dgm:presLayoutVars>
          <dgm:chMax val="0"/>
          <dgm:chPref val="0"/>
        </dgm:presLayoutVars>
      </dgm:prSet>
      <dgm:spPr/>
    </dgm:pt>
    <dgm:pt modelId="{7E70BB33-7C13-403E-A464-F82C357BEC30}" type="pres">
      <dgm:prSet presAssocID="{D31AB125-6CF8-49FE-BF40-0D0EA8284DBB}" presName="sibTrans" presStyleCnt="0"/>
      <dgm:spPr/>
    </dgm:pt>
    <dgm:pt modelId="{56E75805-3612-4C5C-9540-08D2C24FDC56}" type="pres">
      <dgm:prSet presAssocID="{D3A037F3-5C98-40BA-A8E3-39863F3B6785}" presName="compNode" presStyleCnt="0"/>
      <dgm:spPr/>
    </dgm:pt>
    <dgm:pt modelId="{01927043-9ACA-4D69-AE89-A0811275F37F}" type="pres">
      <dgm:prSet presAssocID="{D3A037F3-5C98-40BA-A8E3-39863F3B6785}" presName="bgRect" presStyleLbl="bgShp" presStyleIdx="1" presStyleCnt="4"/>
      <dgm:spPr/>
    </dgm:pt>
    <dgm:pt modelId="{6A98F7D6-91B1-40C6-9054-25A84175D5DC}" type="pres">
      <dgm:prSet presAssocID="{D3A037F3-5C98-40BA-A8E3-39863F3B6785}" presName="iconRect" presStyleLbl="node1" presStyleIdx="1" presStyleCnt="4"/>
      <dgm:spPr/>
    </dgm:pt>
    <dgm:pt modelId="{F91A44E3-4D8A-46C8-ADA2-44CDF05774D5}" type="pres">
      <dgm:prSet presAssocID="{D3A037F3-5C98-40BA-A8E3-39863F3B6785}" presName="spaceRect" presStyleCnt="0"/>
      <dgm:spPr/>
    </dgm:pt>
    <dgm:pt modelId="{D427671D-64C5-4D22-8B78-533B2A2A6DD7}" type="pres">
      <dgm:prSet presAssocID="{D3A037F3-5C98-40BA-A8E3-39863F3B6785}" presName="parTx" presStyleLbl="revTx" presStyleIdx="1" presStyleCnt="4">
        <dgm:presLayoutVars>
          <dgm:chMax val="0"/>
          <dgm:chPref val="0"/>
        </dgm:presLayoutVars>
      </dgm:prSet>
      <dgm:spPr/>
    </dgm:pt>
    <dgm:pt modelId="{1B40032D-CFB5-40D8-8C86-294220C721D1}" type="pres">
      <dgm:prSet presAssocID="{876109AA-04CB-4C9A-A213-64ECCAF7AF4F}" presName="sibTrans" presStyleCnt="0"/>
      <dgm:spPr/>
    </dgm:pt>
    <dgm:pt modelId="{D47CE1BE-2711-4FDD-8211-EE68C7F5B269}" type="pres">
      <dgm:prSet presAssocID="{1464962E-4887-4ADA-B281-185AAB4ADBA0}" presName="compNode" presStyleCnt="0"/>
      <dgm:spPr/>
    </dgm:pt>
    <dgm:pt modelId="{18871061-B46C-4982-AF0A-0803F38C62AD}" type="pres">
      <dgm:prSet presAssocID="{1464962E-4887-4ADA-B281-185AAB4ADBA0}" presName="bgRect" presStyleLbl="bgShp" presStyleIdx="2" presStyleCnt="4"/>
      <dgm:spPr/>
    </dgm:pt>
    <dgm:pt modelId="{3A048C66-2040-48B2-AAFC-A19858B4F2B5}" type="pres">
      <dgm:prSet presAssocID="{1464962E-4887-4ADA-B281-185AAB4ADBA0}" presName="iconRect" presStyleLbl="node1" presStyleIdx="2" presStyleCnt="4"/>
      <dgm:spPr/>
    </dgm:pt>
    <dgm:pt modelId="{819A1193-74B3-4288-B55A-C1B6B05AFD09}" type="pres">
      <dgm:prSet presAssocID="{1464962E-4887-4ADA-B281-185AAB4ADBA0}" presName="spaceRect" presStyleCnt="0"/>
      <dgm:spPr/>
    </dgm:pt>
    <dgm:pt modelId="{DFB42D68-1FE0-43C6-ABA9-2FF9CB2BE8CC}" type="pres">
      <dgm:prSet presAssocID="{1464962E-4887-4ADA-B281-185AAB4ADBA0}" presName="parTx" presStyleLbl="revTx" presStyleIdx="2" presStyleCnt="4">
        <dgm:presLayoutVars>
          <dgm:chMax val="0"/>
          <dgm:chPref val="0"/>
        </dgm:presLayoutVars>
      </dgm:prSet>
      <dgm:spPr/>
    </dgm:pt>
    <dgm:pt modelId="{BAD5064D-B242-47C1-BB9A-86FBD236F591}" type="pres">
      <dgm:prSet presAssocID="{ECD4EC69-3D03-4855-B921-40333D5C4C43}" presName="sibTrans" presStyleCnt="0"/>
      <dgm:spPr/>
    </dgm:pt>
    <dgm:pt modelId="{B2C00190-7BB3-4783-98A1-787FCAFB9787}" type="pres">
      <dgm:prSet presAssocID="{A43729B5-D6D9-4F5D-9383-B31A0E2E63CC}" presName="compNode" presStyleCnt="0"/>
      <dgm:spPr/>
    </dgm:pt>
    <dgm:pt modelId="{423B9305-8062-49F3-9B7B-56FF93D65D74}" type="pres">
      <dgm:prSet presAssocID="{A43729B5-D6D9-4F5D-9383-B31A0E2E63CC}" presName="bgRect" presStyleLbl="bgShp" presStyleIdx="3" presStyleCnt="4"/>
      <dgm:spPr/>
    </dgm:pt>
    <dgm:pt modelId="{1C91CA4D-AF66-4B1B-9605-53D2E1C994C4}" type="pres">
      <dgm:prSet presAssocID="{A43729B5-D6D9-4F5D-9383-B31A0E2E63CC}" presName="iconRect" presStyleLbl="node1" presStyleIdx="3" presStyleCnt="4"/>
      <dgm:spPr/>
    </dgm:pt>
    <dgm:pt modelId="{19790030-E151-4FC3-A9C7-E873DBCFC321}" type="pres">
      <dgm:prSet presAssocID="{A43729B5-D6D9-4F5D-9383-B31A0E2E63CC}" presName="spaceRect" presStyleCnt="0"/>
      <dgm:spPr/>
    </dgm:pt>
    <dgm:pt modelId="{74AB1904-77B0-44D5-B793-1DC500FDE71C}" type="pres">
      <dgm:prSet presAssocID="{A43729B5-D6D9-4F5D-9383-B31A0E2E63C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2629A5D-7024-47C7-8A5B-CFF817962363}" srcId="{9A6AE3F5-7B8B-4DF1-B2C5-AF495C0903FC}" destId="{1464962E-4887-4ADA-B281-185AAB4ADBA0}" srcOrd="2" destOrd="0" parTransId="{BEDD6996-EC89-4F4A-B1C8-B64F94F56D31}" sibTransId="{ECD4EC69-3D03-4855-B921-40333D5C4C43}"/>
    <dgm:cxn modelId="{68645A56-74D9-FB49-A074-6BDF42D501E5}" type="presOf" srcId="{9A6AE3F5-7B8B-4DF1-B2C5-AF495C0903FC}" destId="{96100180-FAB7-4901-B49E-9814CEAF014C}" srcOrd="0" destOrd="0" presId="urn:microsoft.com/office/officeart/2018/2/layout/IconVerticalSolidList"/>
    <dgm:cxn modelId="{3598A58A-52B3-8C40-8A05-FB2C3332F83F}" type="presOf" srcId="{A43729B5-D6D9-4F5D-9383-B31A0E2E63CC}" destId="{74AB1904-77B0-44D5-B793-1DC500FDE71C}" srcOrd="0" destOrd="0" presId="urn:microsoft.com/office/officeart/2018/2/layout/IconVerticalSolidList"/>
    <dgm:cxn modelId="{C804AE97-AEB0-49BC-A900-E703816521B5}" srcId="{9A6AE3F5-7B8B-4DF1-B2C5-AF495C0903FC}" destId="{A43729B5-D6D9-4F5D-9383-B31A0E2E63CC}" srcOrd="3" destOrd="0" parTransId="{483D9B44-8DF4-44FA-A6A5-39EEA2220305}" sibTransId="{83499954-FBD3-4C5F-9819-88209BF15C9C}"/>
    <dgm:cxn modelId="{BFE716AE-9AF2-4FAB-86D7-AA582E21BA0E}" srcId="{9A6AE3F5-7B8B-4DF1-B2C5-AF495C0903FC}" destId="{24ACBFDE-E8E5-4749-BF32-B3E3930844EE}" srcOrd="0" destOrd="0" parTransId="{E9209AF6-2A73-4BA7-96A5-0E2E62AD1D44}" sibTransId="{D31AB125-6CF8-49FE-BF40-0D0EA8284DBB}"/>
    <dgm:cxn modelId="{6FBE32C1-15AE-8C42-BC1A-B58F49AC4411}" type="presOf" srcId="{1464962E-4887-4ADA-B281-185AAB4ADBA0}" destId="{DFB42D68-1FE0-43C6-ABA9-2FF9CB2BE8CC}" srcOrd="0" destOrd="0" presId="urn:microsoft.com/office/officeart/2018/2/layout/IconVerticalSolidList"/>
    <dgm:cxn modelId="{B09193C9-1490-AB42-B569-DD92A1C18EF9}" type="presOf" srcId="{24ACBFDE-E8E5-4749-BF32-B3E3930844EE}" destId="{0BF9CB24-6E49-47CF-B58E-AFF4B62458E7}" srcOrd="0" destOrd="0" presId="urn:microsoft.com/office/officeart/2018/2/layout/IconVerticalSolidList"/>
    <dgm:cxn modelId="{689F2BD1-5B9C-4DEF-A12A-074D1E077395}" srcId="{9A6AE3F5-7B8B-4DF1-B2C5-AF495C0903FC}" destId="{D3A037F3-5C98-40BA-A8E3-39863F3B6785}" srcOrd="1" destOrd="0" parTransId="{BC27F77C-8B40-4E88-AF55-E77AC9EB804A}" sibTransId="{876109AA-04CB-4C9A-A213-64ECCAF7AF4F}"/>
    <dgm:cxn modelId="{765FA3D6-C891-CD45-861A-A472F7905E90}" type="presOf" srcId="{D3A037F3-5C98-40BA-A8E3-39863F3B6785}" destId="{D427671D-64C5-4D22-8B78-533B2A2A6DD7}" srcOrd="0" destOrd="0" presId="urn:microsoft.com/office/officeart/2018/2/layout/IconVerticalSolidList"/>
    <dgm:cxn modelId="{6840D019-9AB0-974A-AEDE-5D288AAD3A11}" type="presParOf" srcId="{96100180-FAB7-4901-B49E-9814CEAF014C}" destId="{308A68E4-DE55-40B8-A7CF-CA5EB97A5B88}" srcOrd="0" destOrd="0" presId="urn:microsoft.com/office/officeart/2018/2/layout/IconVerticalSolidList"/>
    <dgm:cxn modelId="{D2F56625-EE4B-414B-ABCD-FD838B103DA9}" type="presParOf" srcId="{308A68E4-DE55-40B8-A7CF-CA5EB97A5B88}" destId="{8413B651-1518-40AE-8017-F00151B310D4}" srcOrd="0" destOrd="0" presId="urn:microsoft.com/office/officeart/2018/2/layout/IconVerticalSolidList"/>
    <dgm:cxn modelId="{A41602C2-C08A-E744-B8C7-1588A69E741B}" type="presParOf" srcId="{308A68E4-DE55-40B8-A7CF-CA5EB97A5B88}" destId="{FE56CEB0-FEB0-45AE-BCF2-938D9F9F6858}" srcOrd="1" destOrd="0" presId="urn:microsoft.com/office/officeart/2018/2/layout/IconVerticalSolidList"/>
    <dgm:cxn modelId="{9B1F80D5-7A62-0642-A4B9-A021A43495AE}" type="presParOf" srcId="{308A68E4-DE55-40B8-A7CF-CA5EB97A5B88}" destId="{A6631E1B-01EB-480E-A0F8-625F84AA64F1}" srcOrd="2" destOrd="0" presId="urn:microsoft.com/office/officeart/2018/2/layout/IconVerticalSolidList"/>
    <dgm:cxn modelId="{32BCB4EE-3194-1947-8E8E-6FA495A6EFE9}" type="presParOf" srcId="{308A68E4-DE55-40B8-A7CF-CA5EB97A5B88}" destId="{0BF9CB24-6E49-47CF-B58E-AFF4B62458E7}" srcOrd="3" destOrd="0" presId="urn:microsoft.com/office/officeart/2018/2/layout/IconVerticalSolidList"/>
    <dgm:cxn modelId="{A1C54DED-1E30-1546-A4A0-DD2F53B481B2}" type="presParOf" srcId="{96100180-FAB7-4901-B49E-9814CEAF014C}" destId="{7E70BB33-7C13-403E-A464-F82C357BEC30}" srcOrd="1" destOrd="0" presId="urn:microsoft.com/office/officeart/2018/2/layout/IconVerticalSolidList"/>
    <dgm:cxn modelId="{18364A12-F807-E940-80B3-31BA24269E6F}" type="presParOf" srcId="{96100180-FAB7-4901-B49E-9814CEAF014C}" destId="{56E75805-3612-4C5C-9540-08D2C24FDC56}" srcOrd="2" destOrd="0" presId="urn:microsoft.com/office/officeart/2018/2/layout/IconVerticalSolidList"/>
    <dgm:cxn modelId="{2C7CFFAA-DCF3-9942-86DB-603FCA9679C6}" type="presParOf" srcId="{56E75805-3612-4C5C-9540-08D2C24FDC56}" destId="{01927043-9ACA-4D69-AE89-A0811275F37F}" srcOrd="0" destOrd="0" presId="urn:microsoft.com/office/officeart/2018/2/layout/IconVerticalSolidList"/>
    <dgm:cxn modelId="{6960C9F8-F5C2-B247-A95A-C7183981933E}" type="presParOf" srcId="{56E75805-3612-4C5C-9540-08D2C24FDC56}" destId="{6A98F7D6-91B1-40C6-9054-25A84175D5DC}" srcOrd="1" destOrd="0" presId="urn:microsoft.com/office/officeart/2018/2/layout/IconVerticalSolidList"/>
    <dgm:cxn modelId="{09035D0E-AE9B-594C-9E64-B207A045440C}" type="presParOf" srcId="{56E75805-3612-4C5C-9540-08D2C24FDC56}" destId="{F91A44E3-4D8A-46C8-ADA2-44CDF05774D5}" srcOrd="2" destOrd="0" presId="urn:microsoft.com/office/officeart/2018/2/layout/IconVerticalSolidList"/>
    <dgm:cxn modelId="{F88E5196-D02F-1F42-BC19-6270B1646917}" type="presParOf" srcId="{56E75805-3612-4C5C-9540-08D2C24FDC56}" destId="{D427671D-64C5-4D22-8B78-533B2A2A6DD7}" srcOrd="3" destOrd="0" presId="urn:microsoft.com/office/officeart/2018/2/layout/IconVerticalSolidList"/>
    <dgm:cxn modelId="{A7D6FAD5-5175-3341-A859-901364A85B55}" type="presParOf" srcId="{96100180-FAB7-4901-B49E-9814CEAF014C}" destId="{1B40032D-CFB5-40D8-8C86-294220C721D1}" srcOrd="3" destOrd="0" presId="urn:microsoft.com/office/officeart/2018/2/layout/IconVerticalSolidList"/>
    <dgm:cxn modelId="{19D9E4CD-587B-9C4E-B01A-F8E6E8D6DE4B}" type="presParOf" srcId="{96100180-FAB7-4901-B49E-9814CEAF014C}" destId="{D47CE1BE-2711-4FDD-8211-EE68C7F5B269}" srcOrd="4" destOrd="0" presId="urn:microsoft.com/office/officeart/2018/2/layout/IconVerticalSolidList"/>
    <dgm:cxn modelId="{ABE09263-EB5C-D541-9E5B-35A1C29F30D2}" type="presParOf" srcId="{D47CE1BE-2711-4FDD-8211-EE68C7F5B269}" destId="{18871061-B46C-4982-AF0A-0803F38C62AD}" srcOrd="0" destOrd="0" presId="urn:microsoft.com/office/officeart/2018/2/layout/IconVerticalSolidList"/>
    <dgm:cxn modelId="{F97EA6A0-62B7-BE41-BF8D-C0AE9D6E1347}" type="presParOf" srcId="{D47CE1BE-2711-4FDD-8211-EE68C7F5B269}" destId="{3A048C66-2040-48B2-AAFC-A19858B4F2B5}" srcOrd="1" destOrd="0" presId="urn:microsoft.com/office/officeart/2018/2/layout/IconVerticalSolidList"/>
    <dgm:cxn modelId="{F89F1E53-5A20-9B46-89FB-F0F6C90E0AB2}" type="presParOf" srcId="{D47CE1BE-2711-4FDD-8211-EE68C7F5B269}" destId="{819A1193-74B3-4288-B55A-C1B6B05AFD09}" srcOrd="2" destOrd="0" presId="urn:microsoft.com/office/officeart/2018/2/layout/IconVerticalSolidList"/>
    <dgm:cxn modelId="{7D210212-0D96-5A40-BEC7-C584163915D5}" type="presParOf" srcId="{D47CE1BE-2711-4FDD-8211-EE68C7F5B269}" destId="{DFB42D68-1FE0-43C6-ABA9-2FF9CB2BE8CC}" srcOrd="3" destOrd="0" presId="urn:microsoft.com/office/officeart/2018/2/layout/IconVerticalSolidList"/>
    <dgm:cxn modelId="{4157CD56-6E8C-A54A-9837-85D773EA8308}" type="presParOf" srcId="{96100180-FAB7-4901-B49E-9814CEAF014C}" destId="{BAD5064D-B242-47C1-BB9A-86FBD236F591}" srcOrd="5" destOrd="0" presId="urn:microsoft.com/office/officeart/2018/2/layout/IconVerticalSolidList"/>
    <dgm:cxn modelId="{61F127D1-C11B-B747-945E-3347149932C7}" type="presParOf" srcId="{96100180-FAB7-4901-B49E-9814CEAF014C}" destId="{B2C00190-7BB3-4783-98A1-787FCAFB9787}" srcOrd="6" destOrd="0" presId="urn:microsoft.com/office/officeart/2018/2/layout/IconVerticalSolidList"/>
    <dgm:cxn modelId="{AF7800B3-96EF-B541-A335-444F3367E126}" type="presParOf" srcId="{B2C00190-7BB3-4783-98A1-787FCAFB9787}" destId="{423B9305-8062-49F3-9B7B-56FF93D65D74}" srcOrd="0" destOrd="0" presId="urn:microsoft.com/office/officeart/2018/2/layout/IconVerticalSolidList"/>
    <dgm:cxn modelId="{FB324C83-13A9-2A4B-882D-DB37ECEEB55A}" type="presParOf" srcId="{B2C00190-7BB3-4783-98A1-787FCAFB9787}" destId="{1C91CA4D-AF66-4B1B-9605-53D2E1C994C4}" srcOrd="1" destOrd="0" presId="urn:microsoft.com/office/officeart/2018/2/layout/IconVerticalSolidList"/>
    <dgm:cxn modelId="{6CA557A3-3380-0548-A1E1-30C692CBE842}" type="presParOf" srcId="{B2C00190-7BB3-4783-98A1-787FCAFB9787}" destId="{19790030-E151-4FC3-A9C7-E873DBCFC321}" srcOrd="2" destOrd="0" presId="urn:microsoft.com/office/officeart/2018/2/layout/IconVerticalSolidList"/>
    <dgm:cxn modelId="{6ABEBBF6-FB44-B541-9428-5E8E8C630759}" type="presParOf" srcId="{B2C00190-7BB3-4783-98A1-787FCAFB9787}" destId="{74AB1904-77B0-44D5-B793-1DC500FDE71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D796E5-37EC-934B-A987-04753C5C2FE3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28F02E5-5F9A-974E-8341-06DF082B1288}">
      <dgm:prSet/>
      <dgm:spPr>
        <a:solidFill>
          <a:schemeClr val="tx2">
            <a:lumMod val="40000"/>
            <a:lumOff val="6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Tato dokumentace zahrnuje:</a:t>
          </a:r>
        </a:p>
      </dgm:t>
    </dgm:pt>
    <dgm:pt modelId="{4BF86ECF-A955-F243-A118-2C855E9E7B99}" type="parTrans" cxnId="{64B3C91F-4F99-B841-9A5B-3D281964BF06}">
      <dgm:prSet/>
      <dgm:spPr/>
      <dgm:t>
        <a:bodyPr/>
        <a:lstStyle/>
        <a:p>
          <a:endParaRPr lang="cs-CZ"/>
        </a:p>
      </dgm:t>
    </dgm:pt>
    <dgm:pt modelId="{275B4092-FF71-0848-8FBF-55848B17D969}" type="sibTrans" cxnId="{64B3C91F-4F99-B841-9A5B-3D281964BF06}">
      <dgm:prSet/>
      <dgm:spPr/>
      <dgm:t>
        <a:bodyPr/>
        <a:lstStyle/>
        <a:p>
          <a:endParaRPr lang="cs-CZ"/>
        </a:p>
      </dgm:t>
    </dgm:pt>
    <dgm:pt modelId="{E3BFA1A4-2601-A04F-86E8-9797F7191971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cs-CZ"/>
            <a:t>ověřenou projektovou dokumentaci,</a:t>
          </a:r>
        </a:p>
      </dgm:t>
    </dgm:pt>
    <dgm:pt modelId="{735DE89C-4F1F-7D47-8BCE-09375E88D9E7}" type="parTrans" cxnId="{1B865D01-75A5-7640-AE43-BF8051F04FBC}">
      <dgm:prSet/>
      <dgm:spPr/>
      <dgm:t>
        <a:bodyPr/>
        <a:lstStyle/>
        <a:p>
          <a:endParaRPr lang="cs-CZ"/>
        </a:p>
      </dgm:t>
    </dgm:pt>
    <dgm:pt modelId="{43CB0762-6A67-DF4D-B517-15F72C8CC683}" type="sibTrans" cxnId="{1B865D01-75A5-7640-AE43-BF8051F04FBC}">
      <dgm:prSet/>
      <dgm:spPr/>
      <dgm:t>
        <a:bodyPr/>
        <a:lstStyle/>
        <a:p>
          <a:endParaRPr lang="cs-CZ"/>
        </a:p>
      </dgm:t>
    </dgm:pt>
    <dgm:pt modelId="{01D2A72A-E10C-5547-AE17-975992443530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cs-CZ"/>
            <a:t>dokumentaci pro provádění stavby,</a:t>
          </a:r>
        </a:p>
      </dgm:t>
    </dgm:pt>
    <dgm:pt modelId="{85A39D42-B836-AA48-96EA-351B008FFB12}" type="parTrans" cxnId="{FAAE50AD-5EC2-2A45-A6D0-84D2E3D9B4C3}">
      <dgm:prSet/>
      <dgm:spPr/>
      <dgm:t>
        <a:bodyPr/>
        <a:lstStyle/>
        <a:p>
          <a:endParaRPr lang="cs-CZ"/>
        </a:p>
      </dgm:t>
    </dgm:pt>
    <dgm:pt modelId="{A56ECE42-5786-C84E-ACF3-EB1454BE5152}" type="sibTrans" cxnId="{FAAE50AD-5EC2-2A45-A6D0-84D2E3D9B4C3}">
      <dgm:prSet/>
      <dgm:spPr/>
      <dgm:t>
        <a:bodyPr/>
        <a:lstStyle/>
        <a:p>
          <a:endParaRPr lang="cs-CZ"/>
        </a:p>
      </dgm:t>
    </dgm:pt>
    <dgm:pt modelId="{9F9143B6-DF44-314A-BC97-650094600E15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cs-CZ"/>
            <a:t>dokumentaci skutečného provedení stavby,</a:t>
          </a:r>
        </a:p>
      </dgm:t>
    </dgm:pt>
    <dgm:pt modelId="{FC3E8691-099D-8842-AAEE-7744D59EC97A}" type="parTrans" cxnId="{B4E21AF6-1768-ED43-83A9-C7B8344A3E5D}">
      <dgm:prSet/>
      <dgm:spPr/>
      <dgm:t>
        <a:bodyPr/>
        <a:lstStyle/>
        <a:p>
          <a:endParaRPr lang="cs-CZ"/>
        </a:p>
      </dgm:t>
    </dgm:pt>
    <dgm:pt modelId="{3CF41C59-7AA8-CE49-A160-ED8DA068E61F}" type="sibTrans" cxnId="{B4E21AF6-1768-ED43-83A9-C7B8344A3E5D}">
      <dgm:prSet/>
      <dgm:spPr/>
      <dgm:t>
        <a:bodyPr/>
        <a:lstStyle/>
        <a:p>
          <a:endParaRPr lang="cs-CZ"/>
        </a:p>
      </dgm:t>
    </dgm:pt>
    <dgm:pt modelId="{5690CD58-7ED6-5546-95A1-5ADA6AAC7026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cs-CZ"/>
            <a:t>geodetickou dokumentaci,</a:t>
          </a:r>
        </a:p>
      </dgm:t>
    </dgm:pt>
    <dgm:pt modelId="{0895A565-8900-7A4E-B51F-BB6E4DB1CB5E}" type="parTrans" cxnId="{6DB64690-C3A9-F241-B4E1-90BF3EC16A26}">
      <dgm:prSet/>
      <dgm:spPr/>
      <dgm:t>
        <a:bodyPr/>
        <a:lstStyle/>
        <a:p>
          <a:endParaRPr lang="cs-CZ"/>
        </a:p>
      </dgm:t>
    </dgm:pt>
    <dgm:pt modelId="{4109491B-451F-544F-B4B6-8AF130576E41}" type="sibTrans" cxnId="{6DB64690-C3A9-F241-B4E1-90BF3EC16A26}">
      <dgm:prSet/>
      <dgm:spPr/>
      <dgm:t>
        <a:bodyPr/>
        <a:lstStyle/>
        <a:p>
          <a:endParaRPr lang="cs-CZ"/>
        </a:p>
      </dgm:t>
    </dgm:pt>
    <dgm:pt modelId="{DFA5799C-767E-684B-BB5F-A08CD8965044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cs-CZ" dirty="0"/>
            <a:t>pasport stavby,</a:t>
          </a:r>
        </a:p>
      </dgm:t>
    </dgm:pt>
    <dgm:pt modelId="{20CD0F98-C2E0-E247-9A89-04CE9A62FA2A}" type="parTrans" cxnId="{41D6A139-88E5-0040-92A8-D90F94BF8447}">
      <dgm:prSet/>
      <dgm:spPr/>
      <dgm:t>
        <a:bodyPr/>
        <a:lstStyle/>
        <a:p>
          <a:endParaRPr lang="cs-CZ"/>
        </a:p>
      </dgm:t>
    </dgm:pt>
    <dgm:pt modelId="{27C3518C-7A88-934C-B463-5C7457DBA734}" type="sibTrans" cxnId="{41D6A139-88E5-0040-92A8-D90F94BF8447}">
      <dgm:prSet/>
      <dgm:spPr/>
      <dgm:t>
        <a:bodyPr/>
        <a:lstStyle/>
        <a:p>
          <a:endParaRPr lang="cs-CZ"/>
        </a:p>
      </dgm:t>
    </dgm:pt>
    <dgm:pt modelId="{7296C57B-079F-E342-874D-6A1FDD15DA7E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cs-CZ"/>
            <a:t>rozhodnutí, osvědčení, souhlasy a další relevantní doklady.</a:t>
          </a:r>
        </a:p>
      </dgm:t>
    </dgm:pt>
    <dgm:pt modelId="{B9F360D1-D3DB-914E-95EE-F25A3C11602E}" type="parTrans" cxnId="{A9FF7103-9EEC-4749-9B30-362102A3C414}">
      <dgm:prSet/>
      <dgm:spPr/>
      <dgm:t>
        <a:bodyPr/>
        <a:lstStyle/>
        <a:p>
          <a:endParaRPr lang="cs-CZ"/>
        </a:p>
      </dgm:t>
    </dgm:pt>
    <dgm:pt modelId="{3E84712E-AF75-8340-B75F-8130A4E42079}" type="sibTrans" cxnId="{A9FF7103-9EEC-4749-9B30-362102A3C414}">
      <dgm:prSet/>
      <dgm:spPr/>
      <dgm:t>
        <a:bodyPr/>
        <a:lstStyle/>
        <a:p>
          <a:endParaRPr lang="cs-CZ"/>
        </a:p>
      </dgm:t>
    </dgm:pt>
    <dgm:pt modelId="{4A17CD41-D9A2-2149-80B3-2CB27D2ECED0}" type="pres">
      <dgm:prSet presAssocID="{FBD796E5-37EC-934B-A987-04753C5C2FE3}" presName="linear" presStyleCnt="0">
        <dgm:presLayoutVars>
          <dgm:dir/>
          <dgm:animLvl val="lvl"/>
          <dgm:resizeHandles val="exact"/>
        </dgm:presLayoutVars>
      </dgm:prSet>
      <dgm:spPr/>
    </dgm:pt>
    <dgm:pt modelId="{6632287D-222B-064C-BCA2-14304386048F}" type="pres">
      <dgm:prSet presAssocID="{C28F02E5-5F9A-974E-8341-06DF082B1288}" presName="parentLin" presStyleCnt="0"/>
      <dgm:spPr/>
    </dgm:pt>
    <dgm:pt modelId="{8057DF6D-F4E3-0E4A-8924-93B62BDF2B0F}" type="pres">
      <dgm:prSet presAssocID="{C28F02E5-5F9A-974E-8341-06DF082B1288}" presName="parentLeftMargin" presStyleLbl="node1" presStyleIdx="0" presStyleCnt="1"/>
      <dgm:spPr/>
    </dgm:pt>
    <dgm:pt modelId="{FBEAE767-F7E7-E644-98BB-54414128A5B0}" type="pres">
      <dgm:prSet presAssocID="{C28F02E5-5F9A-974E-8341-06DF082B128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35E1A00-0642-2747-B286-05BF96375BE2}" type="pres">
      <dgm:prSet presAssocID="{C28F02E5-5F9A-974E-8341-06DF082B1288}" presName="negativeSpace" presStyleCnt="0"/>
      <dgm:spPr/>
    </dgm:pt>
    <dgm:pt modelId="{50BDC0B1-C9BE-5742-9184-FAFB2CB3C6E8}" type="pres">
      <dgm:prSet presAssocID="{C28F02E5-5F9A-974E-8341-06DF082B1288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1B865D01-75A5-7640-AE43-BF8051F04FBC}" srcId="{C28F02E5-5F9A-974E-8341-06DF082B1288}" destId="{E3BFA1A4-2601-A04F-86E8-9797F7191971}" srcOrd="0" destOrd="0" parTransId="{735DE89C-4F1F-7D47-8BCE-09375E88D9E7}" sibTransId="{43CB0762-6A67-DF4D-B517-15F72C8CC683}"/>
    <dgm:cxn modelId="{A9FF7103-9EEC-4749-9B30-362102A3C414}" srcId="{C28F02E5-5F9A-974E-8341-06DF082B1288}" destId="{7296C57B-079F-E342-874D-6A1FDD15DA7E}" srcOrd="5" destOrd="0" parTransId="{B9F360D1-D3DB-914E-95EE-F25A3C11602E}" sibTransId="{3E84712E-AF75-8340-B75F-8130A4E42079}"/>
    <dgm:cxn modelId="{FBA2B11E-15E6-5E4E-8E8E-E122377507E9}" type="presOf" srcId="{C28F02E5-5F9A-974E-8341-06DF082B1288}" destId="{8057DF6D-F4E3-0E4A-8924-93B62BDF2B0F}" srcOrd="0" destOrd="0" presId="urn:microsoft.com/office/officeart/2005/8/layout/list1"/>
    <dgm:cxn modelId="{64B3C91F-4F99-B841-9A5B-3D281964BF06}" srcId="{FBD796E5-37EC-934B-A987-04753C5C2FE3}" destId="{C28F02E5-5F9A-974E-8341-06DF082B1288}" srcOrd="0" destOrd="0" parTransId="{4BF86ECF-A955-F243-A118-2C855E9E7B99}" sibTransId="{275B4092-FF71-0848-8FBF-55848B17D969}"/>
    <dgm:cxn modelId="{55FCFA35-3FCA-C24B-9F00-A1779DD0E548}" type="presOf" srcId="{C28F02E5-5F9A-974E-8341-06DF082B1288}" destId="{FBEAE767-F7E7-E644-98BB-54414128A5B0}" srcOrd="1" destOrd="0" presId="urn:microsoft.com/office/officeart/2005/8/layout/list1"/>
    <dgm:cxn modelId="{41D6A139-88E5-0040-92A8-D90F94BF8447}" srcId="{C28F02E5-5F9A-974E-8341-06DF082B1288}" destId="{DFA5799C-767E-684B-BB5F-A08CD8965044}" srcOrd="4" destOrd="0" parTransId="{20CD0F98-C2E0-E247-9A89-04CE9A62FA2A}" sibTransId="{27C3518C-7A88-934C-B463-5C7457DBA734}"/>
    <dgm:cxn modelId="{CF731C3A-456A-5F4A-BFD4-335F80EAC141}" type="presOf" srcId="{5690CD58-7ED6-5546-95A1-5ADA6AAC7026}" destId="{50BDC0B1-C9BE-5742-9184-FAFB2CB3C6E8}" srcOrd="0" destOrd="3" presId="urn:microsoft.com/office/officeart/2005/8/layout/list1"/>
    <dgm:cxn modelId="{B3509644-6D5F-AA41-BCC5-17096AC85409}" type="presOf" srcId="{7296C57B-079F-E342-874D-6A1FDD15DA7E}" destId="{50BDC0B1-C9BE-5742-9184-FAFB2CB3C6E8}" srcOrd="0" destOrd="5" presId="urn:microsoft.com/office/officeart/2005/8/layout/list1"/>
    <dgm:cxn modelId="{DB6C7F55-655B-4644-BAB9-3209E8E283EF}" type="presOf" srcId="{FBD796E5-37EC-934B-A987-04753C5C2FE3}" destId="{4A17CD41-D9A2-2149-80B3-2CB27D2ECED0}" srcOrd="0" destOrd="0" presId="urn:microsoft.com/office/officeart/2005/8/layout/list1"/>
    <dgm:cxn modelId="{4721D889-B681-2A42-A451-06DB99081F76}" type="presOf" srcId="{01D2A72A-E10C-5547-AE17-975992443530}" destId="{50BDC0B1-C9BE-5742-9184-FAFB2CB3C6E8}" srcOrd="0" destOrd="1" presId="urn:microsoft.com/office/officeart/2005/8/layout/list1"/>
    <dgm:cxn modelId="{6DB64690-C3A9-F241-B4E1-90BF3EC16A26}" srcId="{C28F02E5-5F9A-974E-8341-06DF082B1288}" destId="{5690CD58-7ED6-5546-95A1-5ADA6AAC7026}" srcOrd="3" destOrd="0" parTransId="{0895A565-8900-7A4E-B51F-BB6E4DB1CB5E}" sibTransId="{4109491B-451F-544F-B4B6-8AF130576E41}"/>
    <dgm:cxn modelId="{85CD359E-8619-EF45-B166-FC5FFFD02E07}" type="presOf" srcId="{DFA5799C-767E-684B-BB5F-A08CD8965044}" destId="{50BDC0B1-C9BE-5742-9184-FAFB2CB3C6E8}" srcOrd="0" destOrd="4" presId="urn:microsoft.com/office/officeart/2005/8/layout/list1"/>
    <dgm:cxn modelId="{FAAE50AD-5EC2-2A45-A6D0-84D2E3D9B4C3}" srcId="{C28F02E5-5F9A-974E-8341-06DF082B1288}" destId="{01D2A72A-E10C-5547-AE17-975992443530}" srcOrd="1" destOrd="0" parTransId="{85A39D42-B836-AA48-96EA-351B008FFB12}" sibTransId="{A56ECE42-5786-C84E-ACF3-EB1454BE5152}"/>
    <dgm:cxn modelId="{340D8CBC-1961-F644-90FC-39C87351486E}" type="presOf" srcId="{9F9143B6-DF44-314A-BC97-650094600E15}" destId="{50BDC0B1-C9BE-5742-9184-FAFB2CB3C6E8}" srcOrd="0" destOrd="2" presId="urn:microsoft.com/office/officeart/2005/8/layout/list1"/>
    <dgm:cxn modelId="{B4E21AF6-1768-ED43-83A9-C7B8344A3E5D}" srcId="{C28F02E5-5F9A-974E-8341-06DF082B1288}" destId="{9F9143B6-DF44-314A-BC97-650094600E15}" srcOrd="2" destOrd="0" parTransId="{FC3E8691-099D-8842-AAEE-7744D59EC97A}" sibTransId="{3CF41C59-7AA8-CE49-A160-ED8DA068E61F}"/>
    <dgm:cxn modelId="{920B88F6-2887-A345-94E5-D171482DC098}" type="presOf" srcId="{E3BFA1A4-2601-A04F-86E8-9797F7191971}" destId="{50BDC0B1-C9BE-5742-9184-FAFB2CB3C6E8}" srcOrd="0" destOrd="0" presId="urn:microsoft.com/office/officeart/2005/8/layout/list1"/>
    <dgm:cxn modelId="{36556996-130F-6644-999C-3D4D314E7F73}" type="presParOf" srcId="{4A17CD41-D9A2-2149-80B3-2CB27D2ECED0}" destId="{6632287D-222B-064C-BCA2-14304386048F}" srcOrd="0" destOrd="0" presId="urn:microsoft.com/office/officeart/2005/8/layout/list1"/>
    <dgm:cxn modelId="{87A73724-BDEF-0048-8A99-D1F387EFA1E8}" type="presParOf" srcId="{6632287D-222B-064C-BCA2-14304386048F}" destId="{8057DF6D-F4E3-0E4A-8924-93B62BDF2B0F}" srcOrd="0" destOrd="0" presId="urn:microsoft.com/office/officeart/2005/8/layout/list1"/>
    <dgm:cxn modelId="{A55ACAB3-63BB-0A4C-B577-2C6A378C1F56}" type="presParOf" srcId="{6632287D-222B-064C-BCA2-14304386048F}" destId="{FBEAE767-F7E7-E644-98BB-54414128A5B0}" srcOrd="1" destOrd="0" presId="urn:microsoft.com/office/officeart/2005/8/layout/list1"/>
    <dgm:cxn modelId="{314F4107-E963-B046-B44E-7CAEB5AC482A}" type="presParOf" srcId="{4A17CD41-D9A2-2149-80B3-2CB27D2ECED0}" destId="{235E1A00-0642-2747-B286-05BF96375BE2}" srcOrd="1" destOrd="0" presId="urn:microsoft.com/office/officeart/2005/8/layout/list1"/>
    <dgm:cxn modelId="{E16C74EA-31D9-E645-A750-8A66703513AF}" type="presParOf" srcId="{4A17CD41-D9A2-2149-80B3-2CB27D2ECED0}" destId="{50BDC0B1-C9BE-5742-9184-FAFB2CB3C6E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13B651-1518-40AE-8017-F00151B310D4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rgbClr val="CFD5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56CEB0-FEB0-45AE-BCF2-938D9F9F6858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9CB24-6E49-47CF-B58E-AFF4B62458E7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just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Vlastníci budov a zařízení se musí řídit mnoha zákonnými předpisy, které stanovují jejich povinnosti v oblasti požární ochrany a bezpečnosti. </a:t>
          </a:r>
          <a:endParaRPr lang="en-US" sz="2100" kern="1200" dirty="0"/>
        </a:p>
      </dsp:txBody>
      <dsp:txXfrm>
        <a:off x="1057183" y="1805"/>
        <a:ext cx="9458416" cy="915310"/>
      </dsp:txXfrm>
    </dsp:sp>
    <dsp:sp modelId="{01927043-9ACA-4D69-AE89-A0811275F37F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98F7D6-91B1-40C6-9054-25A84175D5DC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7671D-64C5-4D22-8B78-533B2A2A6DD7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just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Hlavní právní předpis: Zákon č. 283/2021 Sb., v němž §167 jasně definuje povinnost vlastníka uchovávat veškerou dokumentaci týkající se stavby nebo zařízení.</a:t>
          </a:r>
          <a:endParaRPr lang="en-US" sz="2100" kern="1200" dirty="0"/>
        </a:p>
      </dsp:txBody>
      <dsp:txXfrm>
        <a:off x="1057183" y="1145944"/>
        <a:ext cx="9458416" cy="915310"/>
      </dsp:txXfrm>
    </dsp:sp>
    <dsp:sp modelId="{18871061-B46C-4982-AF0A-0803F38C62AD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048C66-2040-48B2-AAFC-A19858B4F2B5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42D68-1FE0-43C6-ABA9-2FF9CB2BE8CC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just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Každý typ dokumentace má svůj specifický účel a význam!</a:t>
          </a:r>
          <a:endParaRPr lang="en-US" sz="2100" kern="1200" dirty="0"/>
        </a:p>
      </dsp:txBody>
      <dsp:txXfrm>
        <a:off x="1057183" y="2290082"/>
        <a:ext cx="9458416" cy="915310"/>
      </dsp:txXfrm>
    </dsp:sp>
    <dsp:sp modelId="{423B9305-8062-49F3-9B7B-56FF93D65D74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1CA4D-AF66-4B1B-9605-53D2E1C994C4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AB1904-77B0-44D5-B793-1DC500FDE71C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just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Slouží také jako výchozí dokumentace ke zpracování povinné dokumentace Požární ochrany dle Zákona č.133/1985 Sb. a Vyhlášky č.246/2001 Sb. o požární prevenci. </a:t>
          </a:r>
          <a:endParaRPr lang="en-US" sz="2100" kern="1200" dirty="0"/>
        </a:p>
      </dsp:txBody>
      <dsp:txXfrm>
        <a:off x="1057183" y="3434221"/>
        <a:ext cx="9458416" cy="915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DC0B1-C9BE-5742-9184-FAFB2CB3C6E8}">
      <dsp:nvSpPr>
        <dsp:cNvPr id="0" name=""/>
        <dsp:cNvSpPr/>
      </dsp:nvSpPr>
      <dsp:spPr>
        <a:xfrm>
          <a:off x="0" y="618309"/>
          <a:ext cx="10515600" cy="352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83184" rIns="816127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/>
            <a:t>ověřenou projektovou dokumentaci,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/>
            <a:t>dokumentaci pro provádění stavby,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/>
            <a:t>dokumentaci skutečného provedení stavby,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/>
            <a:t>geodetickou dokumentaci,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 dirty="0"/>
            <a:t>pasport stavby,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800" kern="1200"/>
            <a:t>rozhodnutí, osvědčení, souhlasy a další relevantní doklady.</a:t>
          </a:r>
        </a:p>
      </dsp:txBody>
      <dsp:txXfrm>
        <a:off x="0" y="618309"/>
        <a:ext cx="10515600" cy="3528000"/>
      </dsp:txXfrm>
    </dsp:sp>
    <dsp:sp modelId="{FBEAE767-F7E7-E644-98BB-54414128A5B0}">
      <dsp:nvSpPr>
        <dsp:cNvPr id="0" name=""/>
        <dsp:cNvSpPr/>
      </dsp:nvSpPr>
      <dsp:spPr>
        <a:xfrm>
          <a:off x="525780" y="205029"/>
          <a:ext cx="7360920" cy="82656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chemeClr val="tx1"/>
              </a:solidFill>
            </a:rPr>
            <a:t>Tato dokumentace zahrnuje:</a:t>
          </a:r>
        </a:p>
      </dsp:txBody>
      <dsp:txXfrm>
        <a:off x="566129" y="245378"/>
        <a:ext cx="7280222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C08C1-8909-B149-A411-D3FB72005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61C34C-697C-864B-AC62-72C1266A2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22D6C1-E7EB-0D4A-88B3-D68524DC4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E67FD5-5083-3347-8B2C-D6377422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EBB1BA-D906-A94C-AD44-649EA0C9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78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533F3-686F-B049-AC5C-496FC5FC7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E3EEEB-B3AB-B747-A2DC-E6E4E1A8A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13801D-B2D6-B84B-A21C-BDB536B82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B504C7-C8F8-C246-8BF2-4869B654B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090377-7CBD-0D4E-B6CA-F4609277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85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637C72-3853-B244-B394-12068DED7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BA5308-9A3C-354B-BF3F-D0956966D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629C09-FBD3-EF47-B8C6-B7856497E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F682D3-39AB-BE40-9B45-4F44FD4A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6E7619-71BD-D647-954E-A8C6BEA58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A2B8F-88A4-0A46-9183-6162746B9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13F46F-9115-3D45-89F4-0D657AF1B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E984B0-008A-1B4F-A697-5F8AD0931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6FB081-1AA3-374E-AF74-55FC5B0BF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DF7399-F819-144A-BE74-8A37BB530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579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A4A37-2FA6-3E41-B092-AF9C9F300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069928-010C-5D40-B889-AC6CF0916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E5F12-E76A-1A47-ADCA-BA6165433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A165FF-C385-7940-A4C8-F9C81CB87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9AB6E8-2C74-0E4A-BF98-2F62A53AF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02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DC5D1-A26C-B74D-9209-BCF2278ED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F9EEB4-0455-5148-9F9E-B88CB6C32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41BFF4-30AC-B04C-AE75-CF8D70267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B21E08-D1C6-D943-B699-27A0D60EC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AE42CA-F8D2-A246-954F-067D2BD7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6A9A3F-E6AE-0949-8C7D-8B1FF92F5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6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1C675-82AE-9B4C-BE11-ECA73329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4FF25F-E5FC-3644-825C-DC5098E2F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7E535E0-357E-204E-B8B2-829CE3862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EBB6864-F7CE-6E49-9152-9B2109C7A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F68524-C6D8-8C4A-A0F3-C24F9908DC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E97694D-7BC9-324F-B2B9-7FE8FB0B4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76CBAFF-B30C-F84A-AC7A-67A227DF6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7285DC-781D-4B4D-96E3-DE7A9FC5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56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2C802-A217-1F42-8E34-9AA65729F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466573-ED1F-F643-AB62-52B5E7F5F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6043EA-D53C-D347-AC6A-BDBA2C3F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B18F35-0CCC-DD44-8D30-BA427E4D0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38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17D53A6-E48B-404E-9D6E-4DA2F1D8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0B29D12-FFA6-7541-AF77-942F215D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874351-B59D-2F4B-BA0C-6125D6BFE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540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3E4AB-99A7-A444-B400-178BEE1E3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611EB4-61D6-3147-8483-20B1EBAA7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C0EC09-C6F9-C846-A5B3-0C607ECEA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23CE71-41DA-DF4B-A193-8F73A73B0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8ECE17-6180-EC4F-8BAB-7E331001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C27446-7FA7-7248-AA3D-7E6C9B2A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62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0E680-D280-6B44-80BE-41A4CD28D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62E47BA-147C-524D-9143-C23CA8272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AF4BAA-2E04-8748-AF74-9B6340185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CCED22-7CC7-B54B-96A1-E06647433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6D505D-49EF-B84F-B450-B7A0695FB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D464CB-B32B-7741-976B-2E768945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11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FB77D44-9B1B-2B41-876D-86362217F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2D28C6-4F85-1F46-862E-ECEF15CF4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55D5A1-EB28-1845-AE17-D243581E3F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DECE2-7F44-394E-BBDC-73B182CCF25B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665427-7D90-E743-B76B-E0E09A8A6E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5A4BDB-B3A3-B644-A591-64DCBF697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B7013-22F9-854E-A9D2-01F62F72D6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80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EB84055-029C-4E86-8844-D05D96C02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8A2842C0-6210-4FDB-B1FF-C14C92737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799037F2-4CAF-446B-90DB-1480B247A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128589C-AF3D-49CF-BD92-C1D1D2F53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9F10CB-BD77-F24B-AA8A-0D8E61B59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1485" y="1569238"/>
            <a:ext cx="8201552" cy="2295748"/>
          </a:xfrm>
          <a:ln w="76200">
            <a:solidFill>
              <a:schemeClr val="bg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pl-PL" sz="1400" b="1" i="0" dirty="0">
                <a:effectLst/>
                <a:latin typeface="Aptos" panose="020B0004020202020204" pitchFamily="34" charset="0"/>
              </a:rPr>
              <a:t>Konference Rekonstrukce a provoz bytových domů </a:t>
            </a:r>
            <a:br>
              <a:rPr lang="pl-PL" sz="1400" b="1" i="0" dirty="0">
                <a:effectLst/>
                <a:latin typeface="Aptos" panose="020B0004020202020204" pitchFamily="34" charset="0"/>
              </a:rPr>
            </a:br>
            <a:br>
              <a:rPr lang="pl-PL" sz="1400" b="1" i="0" dirty="0">
                <a:effectLst/>
                <a:latin typeface="Aptos" panose="020B0004020202020204" pitchFamily="34" charset="0"/>
              </a:rPr>
            </a:br>
            <a:r>
              <a:rPr lang="pl-PL" sz="1400" b="1" i="0" dirty="0">
                <a:effectLst/>
                <a:latin typeface="Aptos" panose="020B0004020202020204" pitchFamily="34" charset="0"/>
              </a:rPr>
              <a:t>1) </a:t>
            </a:r>
            <a:r>
              <a:rPr lang="cs-CZ" sz="1400" b="1" i="0" dirty="0">
                <a:effectLst/>
                <a:latin typeface="Aptos" panose="020B0004020202020204" pitchFamily="34" charset="0"/>
              </a:rPr>
              <a:t>Povinnosti vlastníků s uchováváním stavební dokumentace</a:t>
            </a:r>
            <a:br>
              <a:rPr lang="pl-PL" sz="1400" b="1" i="0" dirty="0">
                <a:effectLst/>
                <a:latin typeface="Aptos" panose="020B0004020202020204" pitchFamily="34" charset="0"/>
              </a:rPr>
            </a:br>
            <a:r>
              <a:rPr lang="pl-PL" sz="1400" b="1" i="0" dirty="0">
                <a:effectLst/>
                <a:latin typeface="Aptos" panose="020B0004020202020204" pitchFamily="34" charset="0"/>
              </a:rPr>
              <a:t>2) </a:t>
            </a:r>
            <a:r>
              <a:rPr lang="cs-CZ" sz="1400" b="1" dirty="0">
                <a:latin typeface="Aptos" panose="020B0004020202020204" pitchFamily="34" charset="0"/>
              </a:rPr>
              <a:t>P</a:t>
            </a:r>
            <a:r>
              <a:rPr lang="cs-CZ" sz="1400" b="1" i="0" dirty="0">
                <a:effectLst/>
                <a:latin typeface="Aptos" panose="020B0004020202020204" pitchFamily="34" charset="0"/>
              </a:rPr>
              <a:t>ovinnosti  vlastníků jednotek při rekonstrukcích jednotek a úpravách </a:t>
            </a:r>
            <a:endParaRPr lang="cs-CZ" sz="48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4E08D6-EEF5-904E-A59E-325E28169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1485" y="4067661"/>
            <a:ext cx="8201552" cy="1118764"/>
          </a:xfrm>
        </p:spPr>
        <p:txBody>
          <a:bodyPr anchor="ctr">
            <a:normAutofit/>
          </a:bodyPr>
          <a:lstStyle/>
          <a:p>
            <a:r>
              <a:rPr lang="cs-CZ" sz="2000" dirty="0">
                <a:solidFill>
                  <a:schemeClr val="tx1">
                    <a:alpha val="70000"/>
                  </a:schemeClr>
                </a:solidFill>
              </a:rPr>
              <a:t>Mgr. Sandra Červenková, advokátka</a:t>
            </a:r>
          </a:p>
          <a:p>
            <a:r>
              <a:rPr lang="cs-CZ" sz="2000" dirty="0">
                <a:solidFill>
                  <a:schemeClr val="tx1">
                    <a:alpha val="70000"/>
                  </a:schemeClr>
                </a:solidFill>
              </a:rPr>
              <a:t>31. 10. 2024</a:t>
            </a:r>
          </a:p>
        </p:txBody>
      </p:sp>
    </p:spTree>
    <p:extLst>
      <p:ext uri="{BB962C8B-B14F-4D97-AF65-F5344CB8AC3E}">
        <p14:creationId xmlns:p14="http://schemas.microsoft.com/office/powerpoint/2010/main" val="3639645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8914BF-A370-1F47-8C17-395F3B42D63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cs-CZ" sz="4000" b="1" dirty="0"/>
              <a:t>Vliv digitálních technologií a elektronické </a:t>
            </a:r>
            <a:br>
              <a:rPr lang="cs-CZ" sz="4000" b="1" dirty="0"/>
            </a:br>
            <a:r>
              <a:rPr lang="cs-CZ" sz="4000" b="1" dirty="0"/>
              <a:t>správy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DBCF4E-C3B9-764C-A3FF-55D5FB1A1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Možnost uchovávat povinnou dokumentaci v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elektronické formě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lektronická archivace umožňuje vlastníkům budov a zařízení lépe spravovat svou dokumentaci a zároveň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snižuje riziko ztráty nebo poškození papírových dokumentů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Díky elektronickým systémům je možné zajistit, že veškerá dokumentace je neustále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aktualizovaná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kompletní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rychle dostupná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 potřeby inspekce nebo v případě mimořádných událostí.</a:t>
            </a:r>
          </a:p>
          <a:p>
            <a:pPr algn="just">
              <a:defRPr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Přechod na elektronickou formu uchovávání vyžaduje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počáteční investici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 vhodného softwaru a možná i odborného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školení zaměstnanců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ale tyto náklady jsou obvykle kompenzovány úsporami času a zvýšenou efektivitou v dlouhodobém horizontu.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SzPct val="200000"/>
              <a:buNone/>
            </a:pPr>
            <a:endParaRPr lang="cs-CZ" sz="36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6FC832B-0D48-8946-AA09-92646CC634EE}"/>
              </a:ext>
            </a:extLst>
          </p:cNvPr>
          <p:cNvSpPr txBox="1"/>
          <p:nvPr/>
        </p:nvSpPr>
        <p:spPr>
          <a:xfrm>
            <a:off x="3125165" y="5253633"/>
            <a:ext cx="5941670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lvl="1" algn="just">
              <a:buSzPct val="200000"/>
              <a:buFont typeface=".PingFang SC Regular"/>
              <a:buChar char="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Snadný přístup</a:t>
            </a:r>
          </a:p>
          <a:p>
            <a:pPr lvl="1" algn="just">
              <a:buSzPct val="200000"/>
              <a:buFont typeface=".PingFang SC Regular"/>
              <a:buChar char="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Efektivní vyhledávání</a:t>
            </a:r>
          </a:p>
          <a:p>
            <a:pPr lvl="1" algn="just">
              <a:buSzPct val="200000"/>
              <a:buFont typeface=".PingFang SC Regular"/>
              <a:buChar char="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Vyšší bezpečnost dat díky zálohování a šifrování</a:t>
            </a:r>
          </a:p>
        </p:txBody>
      </p:sp>
    </p:spTree>
    <p:extLst>
      <p:ext uri="{BB962C8B-B14F-4D97-AF65-F5344CB8AC3E}">
        <p14:creationId xmlns:p14="http://schemas.microsoft.com/office/powerpoint/2010/main" val="917273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50274-A290-4D50-D533-D389DDEDDF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ARCHIVACE ÚČETNÍCH DOKLADŮ SVJ A BYTOVÝCH DRUŽSTEV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6EAB806-BE6D-B56E-0F82-B886FBFAE9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130883"/>
              </p:ext>
            </p:extLst>
          </p:nvPr>
        </p:nvGraphicFramePr>
        <p:xfrm>
          <a:off x="1840832" y="2263934"/>
          <a:ext cx="8541418" cy="3474720"/>
        </p:xfrm>
        <a:graphic>
          <a:graphicData uri="http://schemas.openxmlformats.org/drawingml/2006/table">
            <a:tbl>
              <a:tblPr/>
              <a:tblGrid>
                <a:gridCol w="4255168">
                  <a:extLst>
                    <a:ext uri="{9D8B030D-6E8A-4147-A177-3AD203B41FA5}">
                      <a16:colId xmlns:a16="http://schemas.microsoft.com/office/drawing/2014/main" val="2095628202"/>
                    </a:ext>
                  </a:extLst>
                </a:gridCol>
                <a:gridCol w="4286250">
                  <a:extLst>
                    <a:ext uri="{9D8B030D-6E8A-4147-A177-3AD203B41FA5}">
                      <a16:colId xmlns:a16="http://schemas.microsoft.com/office/drawing/2014/main" val="33536917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b="1">
                          <a:solidFill>
                            <a:srgbClr val="FFFFFF"/>
                          </a:solidFill>
                          <a:effectLst/>
                          <a:latin typeface="Roboto" panose="02000000000000000000" pitchFamily="2" charset="0"/>
                        </a:rPr>
                        <a:t>Dokument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6E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b="1">
                          <a:solidFill>
                            <a:srgbClr val="FFFFFF"/>
                          </a:solidFill>
                          <a:effectLst/>
                          <a:latin typeface="Roboto" panose="02000000000000000000" pitchFamily="2" charset="0"/>
                        </a:rPr>
                        <a:t>Lhůta pro uschování / archivaci  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6E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201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b="0">
                          <a:effectLst/>
                          <a:latin typeface="Roboto" panose="02000000000000000000" pitchFamily="2" charset="0"/>
                        </a:rPr>
                        <a:t>Mzdové listy a evidenční listy důchodového pojištění 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b="0">
                          <a:effectLst/>
                          <a:latin typeface="Roboto" panose="02000000000000000000" pitchFamily="2" charset="0"/>
                        </a:rPr>
                        <a:t>30 let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553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b="0" dirty="0">
                          <a:effectLst/>
                          <a:latin typeface="Roboto" panose="02000000000000000000" pitchFamily="2" charset="0"/>
                        </a:rPr>
                        <a:t>Účetní závěrka a výroční zpráva o hospodaření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b="0" dirty="0">
                          <a:effectLst/>
                          <a:latin typeface="Roboto" panose="02000000000000000000" pitchFamily="2" charset="0"/>
                        </a:rPr>
                        <a:t>10 let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140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b="0">
                          <a:effectLst/>
                          <a:latin typeface="Roboto" panose="02000000000000000000" pitchFamily="2" charset="0"/>
                        </a:rPr>
                        <a:t>Ostatní účetní záznamy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b="0">
                          <a:effectLst/>
                          <a:latin typeface="Roboto" panose="02000000000000000000" pitchFamily="2" charset="0"/>
                        </a:rPr>
                        <a:t>5 let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279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cs-CZ" b="0" dirty="0">
                          <a:effectLst/>
                          <a:latin typeface="Roboto" panose="02000000000000000000" pitchFamily="2" charset="0"/>
                        </a:rPr>
                        <a:t>Základní dokumenty o vzniku a statutu společenství a dokumenty, které jsou nezbytné pro plynulý chod společenství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b="0" dirty="0">
                          <a:effectLst/>
                          <a:latin typeface="Roboto" panose="02000000000000000000" pitchFamily="2" charset="0"/>
                        </a:rPr>
                        <a:t>po dobu fungování společenství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7784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 b="0">
                          <a:effectLst/>
                          <a:latin typeface="Roboto" panose="02000000000000000000" pitchFamily="2" charset="0"/>
                        </a:rPr>
                        <a:t>Účetní záznamy u domu s dlužníky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b="0" dirty="0">
                          <a:effectLst/>
                          <a:latin typeface="Roboto" panose="02000000000000000000" pitchFamily="2" charset="0"/>
                        </a:rPr>
                        <a:t>+ do doby vymožení, nebo po 3 letech od splatnosti dluhu</a:t>
                      </a:r>
                    </a:p>
                  </a:txBody>
                  <a:tcPr marL="66675" marR="66675" marT="38100" marB="38100">
                    <a:lnL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094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73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A4A635-0D5C-C748-8E49-59227CAA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Autofit/>
          </a:bodyPr>
          <a:lstStyle/>
          <a:p>
            <a:r>
              <a:rPr lang="cs-CZ" sz="4000" b="1" dirty="0"/>
              <a:t>Povinnost</a:t>
            </a:r>
            <a:r>
              <a:rPr lang="cs-CZ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oznámení o stavebních úpravách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6DC9E8-17E7-1F4A-96DF-04A555A04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algn="just"/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Povinnost předem 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oznámit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zamýšlenou stavební úpravu </a:t>
            </a:r>
            <a:r>
              <a:rPr lang="cs-CZ" sz="1900" b="1" dirty="0">
                <a:latin typeface="Calibri" panose="020F0502020204030204" pitchFamily="34" charset="0"/>
                <a:cs typeface="Calibri" panose="020F0502020204030204" pitchFamily="34" charset="0"/>
              </a:rPr>
              <a:t>osobě odpovědné za správu domu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. Takovou osobou je dle občanského zákoníku společenství vlastníků, popř. správce, nevzniklo-li společenství.</a:t>
            </a:r>
          </a:p>
          <a:p>
            <a:pPr algn="just"/>
            <a:endParaRPr lang="cs-CZ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Svému SVJ musíte nejen sdělit, že si budete zvelebovat bydlení, ale na požádání ukázat potřebnou dokumentaci a případně umožnit osobní návštěvu bytu ostatním členům sdružení vlastníků jednotek.</a:t>
            </a:r>
          </a:p>
          <a:p>
            <a:pPr algn="just"/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Vlastník je povinen 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dopředu oznámit správci SVJ </a:t>
            </a:r>
            <a:r>
              <a:rPr lang="cs-CZ" sz="19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každou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stavební úpravu svého bytu.</a:t>
            </a:r>
            <a:r>
              <a:rPr lang="cs-CZ" sz="19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62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A4A635-0D5C-C748-8E49-59227CAA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cs-CZ" sz="4000" b="1">
                <a:solidFill>
                  <a:schemeClr val="bg1"/>
                </a:solidFill>
              </a:rPr>
              <a:t>Povinnost oznámení o stavebních úpravách II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6DC9E8-17E7-1F4A-96DF-04A555A04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lastník jednotky je povinen 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předem oznámit všechny stavební úpravy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uvnitř svého bytu správci domu. </a:t>
            </a:r>
          </a:p>
          <a:p>
            <a:pPr algn="just"/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Stavební úpravy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jakékoliv stavební úpravy, které mohou mít dopad na společné části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domu a na ostatní vlastníky jednotek. </a:t>
            </a:r>
          </a:p>
          <a:p>
            <a:pPr algn="just"/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Dopad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např. provádění jakýchkoliv stavebních úprav může mít vliv na společné části, protože po nich se pracovníci stavební firmy pohybují, přesunují materiál, zpravidla je i zašpiní a mohou je tak i poškodit</a:t>
            </a:r>
          </a:p>
          <a:p>
            <a:pPr marL="0" indent="0" algn="just">
              <a:buNone/>
            </a:pP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Cíl</a:t>
            </a:r>
          </a:p>
          <a:p>
            <a:pPr marL="0" indent="0" algn="ctr">
              <a:buNone/>
            </a:pPr>
            <a:r>
              <a:rPr lang="cs-CZ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Usnadnit správci SVJ prověření, zda nehrozí poškození nebo změna společných částí domu.</a:t>
            </a:r>
          </a:p>
          <a:p>
            <a:pPr marL="0" indent="0"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106304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9A8A6E-340A-4D4D-8E9A-E5A0F2801DF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r>
              <a:rPr lang="cs-CZ" b="1" dirty="0"/>
              <a:t>Povinnost oznámení o stavebních úpravách III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E15A43-9F89-144E-B616-F0278B45F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Správce SVJ v této souvislosti může např. požadovat po vlastníku jednotky poskytnutí 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relevantní stavební dokumentace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(v případě, že zákon vyžaduje, aby vlastník takovou dokumentaci měl k dispozici). Pokud zjistí, že k tomu, aby mohlo dostatečně posoudit dopady stavebních úprav, 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potřebuje vstoupit do bytu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musí to po předchozí výzvě 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vlastník bytu umožnit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Obdobně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může správce SVJ postupovat i v případě, že ho 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vlastník bytu o chystané stavební úpravě neinformuje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ačkoli byl dle zákona povinen tak učinit.</a:t>
            </a:r>
          </a:p>
          <a:p>
            <a:pPr marL="0" indent="0">
              <a:buNone/>
            </a:pPr>
            <a:endParaRPr lang="cs-CZ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880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9A8A6E-340A-4D4D-8E9A-E5A0F2801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cs-CZ" sz="4100" b="1" dirty="0"/>
              <a:t>Povinnost oznámení o stavebních úpravách IV</a:t>
            </a:r>
            <a:endParaRPr lang="cs-CZ" sz="4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E15A43-9F89-144E-B616-F0278B45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algn="just"/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Vlastník 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 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nikdy 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oprávněn provádět změny společných částí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domu (</a:t>
            </a:r>
            <a:r>
              <a:rPr lang="cs-CZ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např. nosné zdi, rozvody ústředního topení, radiátory, v některých případech, ale i </a:t>
            </a:r>
            <a:r>
              <a:rPr lang="cs-CZ" sz="2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balkony, terasy a lodžie</a:t>
            </a:r>
            <a:r>
              <a:rPr lang="cs-CZ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atp.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bez souhlasu SVJ.</a:t>
            </a:r>
          </a:p>
          <a:p>
            <a:pPr algn="just"/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Dojde-li správce SVJ k závěru, že by mohlo provedení stavebních úprav vážně poškodit nebo jinak zasáhnout do společných částí, měl by se obrátit na soud s požadavkem, aby soud uložil vlastníku stavebně upravované jednotky učinit taková opatření, která by zabránila případnému vzniku škody na společných částech společenství vlastníků jednotek.</a:t>
            </a:r>
          </a:p>
          <a:p>
            <a:pPr marL="0" indent="0">
              <a:buNone/>
            </a:pPr>
            <a:endParaRPr lang="cs-CZ" sz="2000" kern="1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77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25A744-C675-8640-BE1F-8012C5363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cs-CZ" sz="3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Povinnost vlastníka umožnit vstup do bytu a práva správce SVJ</a:t>
            </a:r>
            <a:endParaRPr lang="cs-CZ" sz="34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0D6ED1-8590-C947-B23C-4ACA60DF4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309586" cy="2756848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edle toho je 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vlastník ze zákona povinen umožnit vstup do své jednotky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také, je-li to nutné v rámci údržby, oprav, úprav, přestavby či jiné změny domu nebo pozemku, pokud o tom bylo v rámci společenství vlastníků řádně rozhodnuto, ale i pokud je třeba umístit zařízení pro měření spotřeby vody, plynu, tepla atp. nebo 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provést jeho kontrolu či údržbu.</a:t>
            </a:r>
            <a:r>
              <a:rPr lang="cs-CZ" sz="1800" dirty="0">
                <a:effectLst/>
              </a:rPr>
              <a:t>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lastník jednotky je nyní 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vždy povinen dopředu oznámit správci SVJ plánovanou stavební úpravu svého bytu.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Správce SVJ má pak 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právo po předchozí výzvě vstoupit do bytu vlastníka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pokud se správce SVJ rozumně domnívá, že je to nezbytné ke zhodnocení dopadů stavební úpravy na společné části, a to i v případě, že vlastník nesplní svou oznamovací povinnost.</a:t>
            </a:r>
            <a:r>
              <a:rPr lang="cs-CZ" sz="1800" dirty="0">
                <a:effectLst/>
              </a:rPr>
              <a:t>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27916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5A744-C675-8640-BE1F-8012C5363F5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cs-CZ" sz="3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Povinnost vlastníka umožnit vstup do bytu a práva správce SVJ II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0D6ED1-8590-C947-B23C-4ACA60DF4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Bude-li mít správce SVJ po prověření situace zato, že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stavební úpravy ohrožují společné části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může a měl by se 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obrátit v této věci na soud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pokud není vlastník sám schopen a ochoten učinit nezbytná preventivní opatření.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C7B719-3131-FB40-BFAF-59CF095C88F5}"/>
              </a:ext>
            </a:extLst>
          </p:cNvPr>
          <p:cNvSpPr txBox="1"/>
          <p:nvPr/>
        </p:nvSpPr>
        <p:spPr>
          <a:xfrm>
            <a:off x="2853497" y="4383919"/>
            <a:ext cx="6485006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Zásah do práva na soukromí a ochranu obydlí?</a:t>
            </a:r>
            <a:endParaRPr lang="cs-CZ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578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262E669-7774-4EAE-BBCE-F9FFE664D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0838CA9-6736-4868-BAC7-C020254B5B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7463" y="1144989"/>
            <a:ext cx="9677074" cy="4048564"/>
          </a:xfrm>
          <a:custGeom>
            <a:avLst/>
            <a:gdLst>
              <a:gd name="connsiteX0" fmla="*/ 0 w 8037833"/>
              <a:gd name="connsiteY0" fmla="*/ 0 h 3771414"/>
              <a:gd name="connsiteX1" fmla="*/ 8037833 w 8037833"/>
              <a:gd name="connsiteY1" fmla="*/ 702854 h 3771414"/>
              <a:gd name="connsiteX2" fmla="*/ 8037833 w 8037833"/>
              <a:gd name="connsiteY2" fmla="*/ 3110335 h 3771414"/>
              <a:gd name="connsiteX3" fmla="*/ 8034343 w 8037833"/>
              <a:gd name="connsiteY3" fmla="*/ 3109810 h 3771414"/>
              <a:gd name="connsiteX4" fmla="*/ 7877229 w 8037833"/>
              <a:gd name="connsiteY4" fmla="*/ 3131056 h 3771414"/>
              <a:gd name="connsiteX5" fmla="*/ 7807644 w 8037833"/>
              <a:gd name="connsiteY5" fmla="*/ 3086007 h 3771414"/>
              <a:gd name="connsiteX6" fmla="*/ 7607062 w 8037833"/>
              <a:gd name="connsiteY6" fmla="*/ 3074909 h 3771414"/>
              <a:gd name="connsiteX7" fmla="*/ 7351256 w 8037833"/>
              <a:gd name="connsiteY7" fmla="*/ 3263533 h 3771414"/>
              <a:gd name="connsiteX8" fmla="*/ 7241630 w 8037833"/>
              <a:gd name="connsiteY8" fmla="*/ 3245856 h 3771414"/>
              <a:gd name="connsiteX9" fmla="*/ 7197338 w 8037833"/>
              <a:gd name="connsiteY9" fmla="*/ 3211988 h 3771414"/>
              <a:gd name="connsiteX10" fmla="*/ 7180777 w 8037833"/>
              <a:gd name="connsiteY10" fmla="*/ 3210063 h 3771414"/>
              <a:gd name="connsiteX11" fmla="*/ 7146896 w 8037833"/>
              <a:gd name="connsiteY11" fmla="*/ 3244212 h 3771414"/>
              <a:gd name="connsiteX12" fmla="*/ 7101771 w 8037833"/>
              <a:gd name="connsiteY12" fmla="*/ 3244252 h 3771414"/>
              <a:gd name="connsiteX13" fmla="*/ 7047844 w 8037833"/>
              <a:gd name="connsiteY13" fmla="*/ 3291028 h 3771414"/>
              <a:gd name="connsiteX14" fmla="*/ 6869803 w 8037833"/>
              <a:gd name="connsiteY14" fmla="*/ 3307526 h 3771414"/>
              <a:gd name="connsiteX15" fmla="*/ 6819463 w 8037833"/>
              <a:gd name="connsiteY15" fmla="*/ 3355861 h 3771414"/>
              <a:gd name="connsiteX16" fmla="*/ 6797198 w 8037833"/>
              <a:gd name="connsiteY16" fmla="*/ 3365493 h 3771414"/>
              <a:gd name="connsiteX17" fmla="*/ 6760989 w 8037833"/>
              <a:gd name="connsiteY17" fmla="*/ 3411424 h 3771414"/>
              <a:gd name="connsiteX18" fmla="*/ 6633643 w 8037833"/>
              <a:gd name="connsiteY18" fmla="*/ 3335413 h 3771414"/>
              <a:gd name="connsiteX19" fmla="*/ 6462092 w 8037833"/>
              <a:gd name="connsiteY19" fmla="*/ 3360766 h 3771414"/>
              <a:gd name="connsiteX20" fmla="*/ 6303479 w 8037833"/>
              <a:gd name="connsiteY20" fmla="*/ 3307079 h 3771414"/>
              <a:gd name="connsiteX21" fmla="*/ 6210639 w 8037833"/>
              <a:gd name="connsiteY21" fmla="*/ 3322783 h 3771414"/>
              <a:gd name="connsiteX22" fmla="*/ 6184923 w 8037833"/>
              <a:gd name="connsiteY22" fmla="*/ 3365368 h 3771414"/>
              <a:gd name="connsiteX23" fmla="*/ 5949057 w 8037833"/>
              <a:gd name="connsiteY23" fmla="*/ 3366889 h 3771414"/>
              <a:gd name="connsiteX24" fmla="*/ 5891274 w 8037833"/>
              <a:gd name="connsiteY24" fmla="*/ 3384918 h 3771414"/>
              <a:gd name="connsiteX25" fmla="*/ 5835383 w 8037833"/>
              <a:gd name="connsiteY25" fmla="*/ 3364766 h 3771414"/>
              <a:gd name="connsiteX26" fmla="*/ 5746050 w 8037833"/>
              <a:gd name="connsiteY26" fmla="*/ 3413379 h 3771414"/>
              <a:gd name="connsiteX27" fmla="*/ 5613670 w 8037833"/>
              <a:gd name="connsiteY27" fmla="*/ 3415908 h 3771414"/>
              <a:gd name="connsiteX28" fmla="*/ 5535334 w 8037833"/>
              <a:gd name="connsiteY28" fmla="*/ 3424281 h 3771414"/>
              <a:gd name="connsiteX29" fmla="*/ 5506940 w 8037833"/>
              <a:gd name="connsiteY29" fmla="*/ 3438236 h 3771414"/>
              <a:gd name="connsiteX30" fmla="*/ 5466372 w 8037833"/>
              <a:gd name="connsiteY30" fmla="*/ 3450482 h 3771414"/>
              <a:gd name="connsiteX31" fmla="*/ 5395833 w 8037833"/>
              <a:gd name="connsiteY31" fmla="*/ 3480431 h 3771414"/>
              <a:gd name="connsiteX32" fmla="*/ 5299224 w 8037833"/>
              <a:gd name="connsiteY32" fmla="*/ 3506167 h 3771414"/>
              <a:gd name="connsiteX33" fmla="*/ 5223043 w 8037833"/>
              <a:gd name="connsiteY33" fmla="*/ 3478901 h 3771414"/>
              <a:gd name="connsiteX34" fmla="*/ 5217733 w 8037833"/>
              <a:gd name="connsiteY34" fmla="*/ 3487700 h 3771414"/>
              <a:gd name="connsiteX35" fmla="*/ 5167992 w 8037833"/>
              <a:gd name="connsiteY35" fmla="*/ 3491322 h 3771414"/>
              <a:gd name="connsiteX36" fmla="*/ 4987020 w 8037833"/>
              <a:gd name="connsiteY36" fmla="*/ 3448500 h 3771414"/>
              <a:gd name="connsiteX37" fmla="*/ 4890003 w 8037833"/>
              <a:gd name="connsiteY37" fmla="*/ 3457111 h 3771414"/>
              <a:gd name="connsiteX38" fmla="*/ 4856654 w 8037833"/>
              <a:gd name="connsiteY38" fmla="*/ 3469117 h 3771414"/>
              <a:gd name="connsiteX39" fmla="*/ 4800711 w 8037833"/>
              <a:gd name="connsiteY39" fmla="*/ 3488678 h 3771414"/>
              <a:gd name="connsiteX40" fmla="*/ 4761569 w 8037833"/>
              <a:gd name="connsiteY40" fmla="*/ 3525340 h 3771414"/>
              <a:gd name="connsiteX41" fmla="*/ 4713734 w 8037833"/>
              <a:gd name="connsiteY41" fmla="*/ 3532961 h 3771414"/>
              <a:gd name="connsiteX42" fmla="*/ 4699169 w 8037833"/>
              <a:gd name="connsiteY42" fmla="*/ 3506225 h 3771414"/>
              <a:gd name="connsiteX43" fmla="*/ 4649120 w 8037833"/>
              <a:gd name="connsiteY43" fmla="*/ 3523629 h 3771414"/>
              <a:gd name="connsiteX44" fmla="*/ 4573578 w 8037833"/>
              <a:gd name="connsiteY44" fmla="*/ 3553160 h 3771414"/>
              <a:gd name="connsiteX45" fmla="*/ 4529117 w 8037833"/>
              <a:gd name="connsiteY45" fmla="*/ 3562829 h 3771414"/>
              <a:gd name="connsiteX46" fmla="*/ 4408641 w 8037833"/>
              <a:gd name="connsiteY46" fmla="*/ 3597237 h 3771414"/>
              <a:gd name="connsiteX47" fmla="*/ 4288710 w 8037833"/>
              <a:gd name="connsiteY47" fmla="*/ 3637793 h 3771414"/>
              <a:gd name="connsiteX48" fmla="*/ 4234393 w 8037833"/>
              <a:gd name="connsiteY48" fmla="*/ 3691813 h 3771414"/>
              <a:gd name="connsiteX49" fmla="*/ 4227541 w 8037833"/>
              <a:gd name="connsiteY49" fmla="*/ 3694215 h 3771414"/>
              <a:gd name="connsiteX50" fmla="*/ 4208725 w 8037833"/>
              <a:gd name="connsiteY50" fmla="*/ 3692078 h 3771414"/>
              <a:gd name="connsiteX51" fmla="*/ 4201632 w 8037833"/>
              <a:gd name="connsiteY51" fmla="*/ 3689839 h 3771414"/>
              <a:gd name="connsiteX52" fmla="*/ 4191289 w 8037833"/>
              <a:gd name="connsiteY52" fmla="*/ 3689617 h 3771414"/>
              <a:gd name="connsiteX53" fmla="*/ 4191039 w 8037833"/>
              <a:gd name="connsiteY53" fmla="*/ 3690068 h 3771414"/>
              <a:gd name="connsiteX54" fmla="*/ 4181340 w 8037833"/>
              <a:gd name="connsiteY54" fmla="*/ 3688966 h 3771414"/>
              <a:gd name="connsiteX55" fmla="*/ 4133816 w 8037833"/>
              <a:gd name="connsiteY55" fmla="*/ 3677802 h 3771414"/>
              <a:gd name="connsiteX56" fmla="*/ 4071732 w 8037833"/>
              <a:gd name="connsiteY56" fmla="*/ 3719750 h 3771414"/>
              <a:gd name="connsiteX57" fmla="*/ 4045924 w 8037833"/>
              <a:gd name="connsiteY57" fmla="*/ 3726641 h 3771414"/>
              <a:gd name="connsiteX58" fmla="*/ 4032171 w 8037833"/>
              <a:gd name="connsiteY58" fmla="*/ 3732760 h 3771414"/>
              <a:gd name="connsiteX59" fmla="*/ 4031335 w 8037833"/>
              <a:gd name="connsiteY59" fmla="*/ 3734716 h 3771414"/>
              <a:gd name="connsiteX60" fmla="*/ 3985774 w 8037833"/>
              <a:gd name="connsiteY60" fmla="*/ 3723784 h 3771414"/>
              <a:gd name="connsiteX61" fmla="*/ 3979769 w 8037833"/>
              <a:gd name="connsiteY61" fmla="*/ 3726006 h 3771414"/>
              <a:gd name="connsiteX62" fmla="*/ 3950014 w 8037833"/>
              <a:gd name="connsiteY62" fmla="*/ 3714179 h 3771414"/>
              <a:gd name="connsiteX63" fmla="*/ 3934671 w 8037833"/>
              <a:gd name="connsiteY63" fmla="*/ 3710576 h 3771414"/>
              <a:gd name="connsiteX64" fmla="*/ 3930274 w 8037833"/>
              <a:gd name="connsiteY64" fmla="*/ 3704385 h 3771414"/>
              <a:gd name="connsiteX65" fmla="*/ 3907660 w 8037833"/>
              <a:gd name="connsiteY65" fmla="*/ 3701693 h 3771414"/>
              <a:gd name="connsiteX66" fmla="*/ 3905087 w 8037833"/>
              <a:gd name="connsiteY66" fmla="*/ 3703335 h 3771414"/>
              <a:gd name="connsiteX67" fmla="*/ 3886347 w 8037833"/>
              <a:gd name="connsiteY67" fmla="*/ 3693857 h 3771414"/>
              <a:gd name="connsiteX68" fmla="*/ 3870533 w 8037833"/>
              <a:gd name="connsiteY68" fmla="*/ 3677142 h 3771414"/>
              <a:gd name="connsiteX69" fmla="*/ 3678563 w 8037833"/>
              <a:gd name="connsiteY69" fmla="*/ 3681723 h 3771414"/>
              <a:gd name="connsiteX70" fmla="*/ 3511920 w 8037833"/>
              <a:gd name="connsiteY70" fmla="*/ 3609378 h 3771414"/>
              <a:gd name="connsiteX71" fmla="*/ 3407752 w 8037833"/>
              <a:gd name="connsiteY71" fmla="*/ 3613827 h 3771414"/>
              <a:gd name="connsiteX72" fmla="*/ 3373519 w 8037833"/>
              <a:gd name="connsiteY72" fmla="*/ 3653022 h 3771414"/>
              <a:gd name="connsiteX73" fmla="*/ 3114267 w 8037833"/>
              <a:gd name="connsiteY73" fmla="*/ 3626220 h 3771414"/>
              <a:gd name="connsiteX74" fmla="*/ 3048270 w 8037833"/>
              <a:gd name="connsiteY74" fmla="*/ 3637186 h 3771414"/>
              <a:gd name="connsiteX75" fmla="*/ 2989722 w 8037833"/>
              <a:gd name="connsiteY75" fmla="*/ 3610467 h 3771414"/>
              <a:gd name="connsiteX76" fmla="*/ 2965734 w 8037833"/>
              <a:gd name="connsiteY76" fmla="*/ 3622913 h 3771414"/>
              <a:gd name="connsiteX77" fmla="*/ 2961603 w 8037833"/>
              <a:gd name="connsiteY77" fmla="*/ 3625458 h 3771414"/>
              <a:gd name="connsiteX78" fmla="*/ 2944959 w 8037833"/>
              <a:gd name="connsiteY78" fmla="*/ 3626960 h 3771414"/>
              <a:gd name="connsiteX79" fmla="*/ 2940402 w 8037833"/>
              <a:gd name="connsiteY79" fmla="*/ 3638237 h 3771414"/>
              <a:gd name="connsiteX80" fmla="*/ 2915449 w 8037833"/>
              <a:gd name="connsiteY80" fmla="*/ 3648276 h 3771414"/>
              <a:gd name="connsiteX81" fmla="*/ 2884777 w 8037833"/>
              <a:gd name="connsiteY81" fmla="*/ 3648012 h 3771414"/>
              <a:gd name="connsiteX82" fmla="*/ 2739034 w 8037833"/>
              <a:gd name="connsiteY82" fmla="*/ 3634633 h 3771414"/>
              <a:gd name="connsiteX83" fmla="*/ 2651827 w 8037833"/>
              <a:gd name="connsiteY83" fmla="*/ 3633543 h 3771414"/>
              <a:gd name="connsiteX84" fmla="*/ 2618680 w 8037833"/>
              <a:gd name="connsiteY84" fmla="*/ 3643992 h 3771414"/>
              <a:gd name="connsiteX85" fmla="*/ 2572404 w 8037833"/>
              <a:gd name="connsiteY85" fmla="*/ 3651280 h 3771414"/>
              <a:gd name="connsiteX86" fmla="*/ 2490721 w 8037833"/>
              <a:gd name="connsiteY86" fmla="*/ 3672550 h 3771414"/>
              <a:gd name="connsiteX87" fmla="*/ 2381001 w 8037833"/>
              <a:gd name="connsiteY87" fmla="*/ 3686506 h 3771414"/>
              <a:gd name="connsiteX88" fmla="*/ 2301172 w 8037833"/>
              <a:gd name="connsiteY88" fmla="*/ 3650290 h 3771414"/>
              <a:gd name="connsiteX89" fmla="*/ 2294102 w 8037833"/>
              <a:gd name="connsiteY89" fmla="*/ 3658388 h 3771414"/>
              <a:gd name="connsiteX90" fmla="*/ 2238966 w 8037833"/>
              <a:gd name="connsiteY90" fmla="*/ 3656014 h 3771414"/>
              <a:gd name="connsiteX91" fmla="*/ 2046240 w 8037833"/>
              <a:gd name="connsiteY91" fmla="*/ 3591772 h 3771414"/>
              <a:gd name="connsiteX92" fmla="*/ 1938480 w 8037833"/>
              <a:gd name="connsiteY92" fmla="*/ 3588676 h 3771414"/>
              <a:gd name="connsiteX93" fmla="*/ 1900166 w 8037833"/>
              <a:gd name="connsiteY93" fmla="*/ 3596595 h 3771414"/>
              <a:gd name="connsiteX94" fmla="*/ 1835976 w 8037833"/>
              <a:gd name="connsiteY94" fmla="*/ 3609302 h 3771414"/>
              <a:gd name="connsiteX95" fmla="*/ 1787830 w 8037833"/>
              <a:gd name="connsiteY95" fmla="*/ 3641005 h 3771414"/>
              <a:gd name="connsiteX96" fmla="*/ 1734224 w 8037833"/>
              <a:gd name="connsiteY96" fmla="*/ 3642830 h 3771414"/>
              <a:gd name="connsiteX97" fmla="*/ 1721989 w 8037833"/>
              <a:gd name="connsiteY97" fmla="*/ 3614535 h 3771414"/>
              <a:gd name="connsiteX98" fmla="*/ 1664576 w 8037833"/>
              <a:gd name="connsiteY98" fmla="*/ 3625809 h 3771414"/>
              <a:gd name="connsiteX99" fmla="*/ 1577459 w 8037833"/>
              <a:gd name="connsiteY99" fmla="*/ 3646061 h 3771414"/>
              <a:gd name="connsiteX100" fmla="*/ 1527269 w 8037833"/>
              <a:gd name="connsiteY100" fmla="*/ 3650325 h 3771414"/>
              <a:gd name="connsiteX101" fmla="*/ 1390118 w 8037833"/>
              <a:gd name="connsiteY101" fmla="*/ 3670026 h 3771414"/>
              <a:gd name="connsiteX102" fmla="*/ 1252698 w 8037833"/>
              <a:gd name="connsiteY102" fmla="*/ 3695899 h 3771414"/>
              <a:gd name="connsiteX103" fmla="*/ 1171039 w 8037833"/>
              <a:gd name="connsiteY103" fmla="*/ 3745879 h 3771414"/>
              <a:gd name="connsiteX104" fmla="*/ 1058106 w 8037833"/>
              <a:gd name="connsiteY104" fmla="*/ 3763403 h 3771414"/>
              <a:gd name="connsiteX105" fmla="*/ 1039167 w 8037833"/>
              <a:gd name="connsiteY105" fmla="*/ 3771414 h 3771414"/>
              <a:gd name="connsiteX106" fmla="*/ 1012958 w 8037833"/>
              <a:gd name="connsiteY106" fmla="*/ 3766443 h 3771414"/>
              <a:gd name="connsiteX107" fmla="*/ 907906 w 8037833"/>
              <a:gd name="connsiteY107" fmla="*/ 3744915 h 3771414"/>
              <a:gd name="connsiteX108" fmla="*/ 825226 w 8037833"/>
              <a:gd name="connsiteY108" fmla="*/ 3713606 h 3771414"/>
              <a:gd name="connsiteX109" fmla="*/ 722264 w 8037833"/>
              <a:gd name="connsiteY109" fmla="*/ 3734849 h 3771414"/>
              <a:gd name="connsiteX110" fmla="*/ 659460 w 8037833"/>
              <a:gd name="connsiteY110" fmla="*/ 3727666 h 3771414"/>
              <a:gd name="connsiteX111" fmla="*/ 556552 w 8037833"/>
              <a:gd name="connsiteY111" fmla="*/ 3685171 h 3771414"/>
              <a:gd name="connsiteX112" fmla="*/ 421042 w 8037833"/>
              <a:gd name="connsiteY112" fmla="*/ 3697149 h 3771414"/>
              <a:gd name="connsiteX113" fmla="*/ 393295 w 8037833"/>
              <a:gd name="connsiteY113" fmla="*/ 3740334 h 3771414"/>
              <a:gd name="connsiteX114" fmla="*/ 355918 w 8037833"/>
              <a:gd name="connsiteY114" fmla="*/ 3766409 h 3771414"/>
              <a:gd name="connsiteX115" fmla="*/ 339711 w 8037833"/>
              <a:gd name="connsiteY115" fmla="*/ 3705479 h 3771414"/>
              <a:gd name="connsiteX116" fmla="*/ 222239 w 8037833"/>
              <a:gd name="connsiteY116" fmla="*/ 3659572 h 3771414"/>
              <a:gd name="connsiteX117" fmla="*/ 163578 w 8037833"/>
              <a:gd name="connsiteY117" fmla="*/ 3643529 h 3771414"/>
              <a:gd name="connsiteX118" fmla="*/ 72220 w 8037833"/>
              <a:gd name="connsiteY118" fmla="*/ 3632509 h 3771414"/>
              <a:gd name="connsiteX119" fmla="*/ 44395 w 8037833"/>
              <a:gd name="connsiteY119" fmla="*/ 3626692 h 3771414"/>
              <a:gd name="connsiteX120" fmla="*/ 1962 w 8037833"/>
              <a:gd name="connsiteY120" fmla="*/ 3623185 h 3771414"/>
              <a:gd name="connsiteX121" fmla="*/ 0 w 8037833"/>
              <a:gd name="connsiteY121" fmla="*/ 3622498 h 3771414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33643 w 8037833"/>
              <a:gd name="connsiteY18" fmla="*/ 3348176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84923 w 8037833"/>
              <a:gd name="connsiteY22" fmla="*/ 3378131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11920 w 8037833"/>
              <a:gd name="connsiteY70" fmla="*/ 3622141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381001 w 8037833"/>
              <a:gd name="connsiteY87" fmla="*/ 369926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33643 w 8037833"/>
              <a:gd name="connsiteY18" fmla="*/ 3348176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84923 w 8037833"/>
              <a:gd name="connsiteY22" fmla="*/ 3378131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381001 w 8037833"/>
              <a:gd name="connsiteY87" fmla="*/ 369926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33643 w 8037833"/>
              <a:gd name="connsiteY18" fmla="*/ 3348176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84923 w 8037833"/>
              <a:gd name="connsiteY22" fmla="*/ 3378131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381001 w 8037833"/>
              <a:gd name="connsiteY87" fmla="*/ 369926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33643 w 8037833"/>
              <a:gd name="connsiteY18" fmla="*/ 3348176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84923 w 8037833"/>
              <a:gd name="connsiteY22" fmla="*/ 3378131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33643 w 8037833"/>
              <a:gd name="connsiteY18" fmla="*/ 3348176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33643 w 8037833"/>
              <a:gd name="connsiteY18" fmla="*/ 3348176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33643 w 8037833"/>
              <a:gd name="connsiteY18" fmla="*/ 3348176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33643 w 8037833"/>
              <a:gd name="connsiteY18" fmla="*/ 3348176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60989 w 8037833"/>
              <a:gd name="connsiteY17" fmla="*/ 342418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869803 w 8037833"/>
              <a:gd name="connsiteY14" fmla="*/ 3320289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607062 w 8037833"/>
              <a:gd name="connsiteY6" fmla="*/ 308767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807644 w 8037833"/>
              <a:gd name="connsiteY5" fmla="*/ 3098770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88710 w 8037833"/>
              <a:gd name="connsiteY47" fmla="*/ 3650556 h 3784177"/>
              <a:gd name="connsiteX48" fmla="*/ 4234393 w 8037833"/>
              <a:gd name="connsiteY48" fmla="*/ 3704576 h 3784177"/>
              <a:gd name="connsiteX49" fmla="*/ 4227541 w 8037833"/>
              <a:gd name="connsiteY49" fmla="*/ 3706978 h 3784177"/>
              <a:gd name="connsiteX50" fmla="*/ 4208725 w 8037833"/>
              <a:gd name="connsiteY50" fmla="*/ 3704841 h 3784177"/>
              <a:gd name="connsiteX51" fmla="*/ 4201632 w 8037833"/>
              <a:gd name="connsiteY51" fmla="*/ 3702602 h 3784177"/>
              <a:gd name="connsiteX52" fmla="*/ 4191289 w 8037833"/>
              <a:gd name="connsiteY52" fmla="*/ 3702380 h 3784177"/>
              <a:gd name="connsiteX53" fmla="*/ 4191039 w 8037833"/>
              <a:gd name="connsiteY53" fmla="*/ 3702831 h 3784177"/>
              <a:gd name="connsiteX54" fmla="*/ 4181340 w 8037833"/>
              <a:gd name="connsiteY54" fmla="*/ 3701729 h 3784177"/>
              <a:gd name="connsiteX55" fmla="*/ 4133816 w 8037833"/>
              <a:gd name="connsiteY55" fmla="*/ 3690565 h 3784177"/>
              <a:gd name="connsiteX56" fmla="*/ 4071732 w 8037833"/>
              <a:gd name="connsiteY56" fmla="*/ 3732513 h 3784177"/>
              <a:gd name="connsiteX57" fmla="*/ 4045924 w 8037833"/>
              <a:gd name="connsiteY57" fmla="*/ 3739404 h 3784177"/>
              <a:gd name="connsiteX58" fmla="*/ 4032171 w 8037833"/>
              <a:gd name="connsiteY58" fmla="*/ 3745523 h 3784177"/>
              <a:gd name="connsiteX59" fmla="*/ 4031335 w 8037833"/>
              <a:gd name="connsiteY59" fmla="*/ 3747479 h 3784177"/>
              <a:gd name="connsiteX60" fmla="*/ 3985774 w 8037833"/>
              <a:gd name="connsiteY60" fmla="*/ 3736547 h 3784177"/>
              <a:gd name="connsiteX61" fmla="*/ 3979769 w 8037833"/>
              <a:gd name="connsiteY61" fmla="*/ 3738769 h 3784177"/>
              <a:gd name="connsiteX62" fmla="*/ 3950014 w 8037833"/>
              <a:gd name="connsiteY62" fmla="*/ 3726942 h 3784177"/>
              <a:gd name="connsiteX63" fmla="*/ 3934671 w 8037833"/>
              <a:gd name="connsiteY63" fmla="*/ 3723339 h 3784177"/>
              <a:gd name="connsiteX64" fmla="*/ 3930274 w 8037833"/>
              <a:gd name="connsiteY64" fmla="*/ 3717148 h 3784177"/>
              <a:gd name="connsiteX65" fmla="*/ 3907660 w 8037833"/>
              <a:gd name="connsiteY65" fmla="*/ 3714456 h 3784177"/>
              <a:gd name="connsiteX66" fmla="*/ 3905087 w 8037833"/>
              <a:gd name="connsiteY66" fmla="*/ 3716098 h 3784177"/>
              <a:gd name="connsiteX67" fmla="*/ 3886347 w 8037833"/>
              <a:gd name="connsiteY67" fmla="*/ 3706620 h 3784177"/>
              <a:gd name="connsiteX68" fmla="*/ 3870533 w 8037833"/>
              <a:gd name="connsiteY68" fmla="*/ 3689905 h 3784177"/>
              <a:gd name="connsiteX69" fmla="*/ 3678563 w 8037833"/>
              <a:gd name="connsiteY69" fmla="*/ 3694486 h 3784177"/>
              <a:gd name="connsiteX70" fmla="*/ 3524121 w 8037833"/>
              <a:gd name="connsiteY70" fmla="*/ 3642736 h 3784177"/>
              <a:gd name="connsiteX71" fmla="*/ 3407752 w 8037833"/>
              <a:gd name="connsiteY71" fmla="*/ 3626590 h 3784177"/>
              <a:gd name="connsiteX72" fmla="*/ 3373519 w 8037833"/>
              <a:gd name="connsiteY72" fmla="*/ 3665785 h 3784177"/>
              <a:gd name="connsiteX73" fmla="*/ 3114267 w 8037833"/>
              <a:gd name="connsiteY73" fmla="*/ 3638983 h 3784177"/>
              <a:gd name="connsiteX74" fmla="*/ 3048270 w 8037833"/>
              <a:gd name="connsiteY74" fmla="*/ 3649949 h 3784177"/>
              <a:gd name="connsiteX75" fmla="*/ 2989722 w 8037833"/>
              <a:gd name="connsiteY75" fmla="*/ 3623230 h 3784177"/>
              <a:gd name="connsiteX76" fmla="*/ 2965734 w 8037833"/>
              <a:gd name="connsiteY76" fmla="*/ 3635676 h 3784177"/>
              <a:gd name="connsiteX77" fmla="*/ 2961603 w 8037833"/>
              <a:gd name="connsiteY77" fmla="*/ 3638221 h 3784177"/>
              <a:gd name="connsiteX78" fmla="*/ 2944959 w 8037833"/>
              <a:gd name="connsiteY78" fmla="*/ 3639723 h 3784177"/>
              <a:gd name="connsiteX79" fmla="*/ 2940402 w 8037833"/>
              <a:gd name="connsiteY79" fmla="*/ 3651000 h 3784177"/>
              <a:gd name="connsiteX80" fmla="*/ 2915449 w 8037833"/>
              <a:gd name="connsiteY80" fmla="*/ 3661039 h 3784177"/>
              <a:gd name="connsiteX81" fmla="*/ 2884777 w 8037833"/>
              <a:gd name="connsiteY81" fmla="*/ 3660775 h 3784177"/>
              <a:gd name="connsiteX82" fmla="*/ 2739034 w 8037833"/>
              <a:gd name="connsiteY82" fmla="*/ 3647396 h 3784177"/>
              <a:gd name="connsiteX83" fmla="*/ 2651827 w 8037833"/>
              <a:gd name="connsiteY83" fmla="*/ 3646306 h 3784177"/>
              <a:gd name="connsiteX84" fmla="*/ 2618680 w 8037833"/>
              <a:gd name="connsiteY84" fmla="*/ 3656755 h 3784177"/>
              <a:gd name="connsiteX85" fmla="*/ 2572404 w 8037833"/>
              <a:gd name="connsiteY85" fmla="*/ 3664043 h 3784177"/>
              <a:gd name="connsiteX86" fmla="*/ 2490721 w 8037833"/>
              <a:gd name="connsiteY86" fmla="*/ 3685313 h 3784177"/>
              <a:gd name="connsiteX87" fmla="*/ 2423704 w 8037833"/>
              <a:gd name="connsiteY87" fmla="*/ 3658079 h 3784177"/>
              <a:gd name="connsiteX88" fmla="*/ 2301172 w 8037833"/>
              <a:gd name="connsiteY88" fmla="*/ 3663053 h 3784177"/>
              <a:gd name="connsiteX89" fmla="*/ 2294102 w 8037833"/>
              <a:gd name="connsiteY89" fmla="*/ 3671151 h 3784177"/>
              <a:gd name="connsiteX90" fmla="*/ 2238966 w 8037833"/>
              <a:gd name="connsiteY90" fmla="*/ 3668777 h 3784177"/>
              <a:gd name="connsiteX91" fmla="*/ 2046240 w 8037833"/>
              <a:gd name="connsiteY91" fmla="*/ 3604535 h 3784177"/>
              <a:gd name="connsiteX92" fmla="*/ 1938480 w 8037833"/>
              <a:gd name="connsiteY92" fmla="*/ 3601439 h 3784177"/>
              <a:gd name="connsiteX93" fmla="*/ 1900166 w 8037833"/>
              <a:gd name="connsiteY93" fmla="*/ 3609358 h 3784177"/>
              <a:gd name="connsiteX94" fmla="*/ 1835976 w 8037833"/>
              <a:gd name="connsiteY94" fmla="*/ 3622065 h 3784177"/>
              <a:gd name="connsiteX95" fmla="*/ 1787830 w 8037833"/>
              <a:gd name="connsiteY95" fmla="*/ 3653768 h 3784177"/>
              <a:gd name="connsiteX96" fmla="*/ 1734224 w 8037833"/>
              <a:gd name="connsiteY96" fmla="*/ 3655593 h 3784177"/>
              <a:gd name="connsiteX97" fmla="*/ 1721989 w 8037833"/>
              <a:gd name="connsiteY97" fmla="*/ 3627298 h 3784177"/>
              <a:gd name="connsiteX98" fmla="*/ 1664576 w 8037833"/>
              <a:gd name="connsiteY98" fmla="*/ 3638572 h 3784177"/>
              <a:gd name="connsiteX99" fmla="*/ 1577459 w 8037833"/>
              <a:gd name="connsiteY99" fmla="*/ 3658824 h 3784177"/>
              <a:gd name="connsiteX100" fmla="*/ 1527269 w 8037833"/>
              <a:gd name="connsiteY100" fmla="*/ 3663088 h 3784177"/>
              <a:gd name="connsiteX101" fmla="*/ 1390118 w 8037833"/>
              <a:gd name="connsiteY101" fmla="*/ 3682789 h 3784177"/>
              <a:gd name="connsiteX102" fmla="*/ 1252698 w 8037833"/>
              <a:gd name="connsiteY102" fmla="*/ 3708662 h 3784177"/>
              <a:gd name="connsiteX103" fmla="*/ 1171039 w 8037833"/>
              <a:gd name="connsiteY103" fmla="*/ 3758642 h 3784177"/>
              <a:gd name="connsiteX104" fmla="*/ 1058106 w 8037833"/>
              <a:gd name="connsiteY104" fmla="*/ 3776166 h 3784177"/>
              <a:gd name="connsiteX105" fmla="*/ 1039167 w 8037833"/>
              <a:gd name="connsiteY105" fmla="*/ 3784177 h 3784177"/>
              <a:gd name="connsiteX106" fmla="*/ 1012958 w 8037833"/>
              <a:gd name="connsiteY106" fmla="*/ 3779206 h 3784177"/>
              <a:gd name="connsiteX107" fmla="*/ 907906 w 8037833"/>
              <a:gd name="connsiteY107" fmla="*/ 3757678 h 3784177"/>
              <a:gd name="connsiteX108" fmla="*/ 825226 w 8037833"/>
              <a:gd name="connsiteY108" fmla="*/ 3726369 h 3784177"/>
              <a:gd name="connsiteX109" fmla="*/ 722264 w 8037833"/>
              <a:gd name="connsiteY109" fmla="*/ 3747612 h 3784177"/>
              <a:gd name="connsiteX110" fmla="*/ 659460 w 8037833"/>
              <a:gd name="connsiteY110" fmla="*/ 3740429 h 3784177"/>
              <a:gd name="connsiteX111" fmla="*/ 556552 w 8037833"/>
              <a:gd name="connsiteY111" fmla="*/ 3697934 h 3784177"/>
              <a:gd name="connsiteX112" fmla="*/ 421042 w 8037833"/>
              <a:gd name="connsiteY112" fmla="*/ 3709912 h 3784177"/>
              <a:gd name="connsiteX113" fmla="*/ 393295 w 8037833"/>
              <a:gd name="connsiteY113" fmla="*/ 3753097 h 3784177"/>
              <a:gd name="connsiteX114" fmla="*/ 355918 w 8037833"/>
              <a:gd name="connsiteY114" fmla="*/ 3779172 h 3784177"/>
              <a:gd name="connsiteX115" fmla="*/ 339711 w 8037833"/>
              <a:gd name="connsiteY115" fmla="*/ 3718242 h 3784177"/>
              <a:gd name="connsiteX116" fmla="*/ 222239 w 8037833"/>
              <a:gd name="connsiteY116" fmla="*/ 3672335 h 3784177"/>
              <a:gd name="connsiteX117" fmla="*/ 163578 w 8037833"/>
              <a:gd name="connsiteY117" fmla="*/ 3656292 h 3784177"/>
              <a:gd name="connsiteX118" fmla="*/ 72220 w 8037833"/>
              <a:gd name="connsiteY118" fmla="*/ 3645272 h 3784177"/>
              <a:gd name="connsiteX119" fmla="*/ 44395 w 8037833"/>
              <a:gd name="connsiteY119" fmla="*/ 3639455 h 3784177"/>
              <a:gd name="connsiteX120" fmla="*/ 1962 w 8037833"/>
              <a:gd name="connsiteY120" fmla="*/ 3635948 h 3784177"/>
              <a:gd name="connsiteX121" fmla="*/ 0 w 8037833"/>
              <a:gd name="connsiteY121" fmla="*/ 3635261 h 3784177"/>
              <a:gd name="connsiteX122" fmla="*/ 0 w 8037833"/>
              <a:gd name="connsiteY12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234393 w 8037833"/>
              <a:gd name="connsiteY47" fmla="*/ 3704576 h 3784177"/>
              <a:gd name="connsiteX48" fmla="*/ 4227541 w 8037833"/>
              <a:gd name="connsiteY48" fmla="*/ 3706978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07752 w 8037833"/>
              <a:gd name="connsiteY70" fmla="*/ 362659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46240 w 8037833"/>
              <a:gd name="connsiteY90" fmla="*/ 3604535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53768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697934 h 3784177"/>
              <a:gd name="connsiteX111" fmla="*/ 421042 w 8037833"/>
              <a:gd name="connsiteY111" fmla="*/ 3709912 h 3784177"/>
              <a:gd name="connsiteX112" fmla="*/ 393295 w 8037833"/>
              <a:gd name="connsiteY112" fmla="*/ 3753097 h 3784177"/>
              <a:gd name="connsiteX113" fmla="*/ 355918 w 8037833"/>
              <a:gd name="connsiteY113" fmla="*/ 3779172 h 3784177"/>
              <a:gd name="connsiteX114" fmla="*/ 339711 w 8037833"/>
              <a:gd name="connsiteY114" fmla="*/ 3718242 h 3784177"/>
              <a:gd name="connsiteX115" fmla="*/ 222239 w 8037833"/>
              <a:gd name="connsiteY115" fmla="*/ 3672335 h 3784177"/>
              <a:gd name="connsiteX116" fmla="*/ 163578 w 8037833"/>
              <a:gd name="connsiteY116" fmla="*/ 3656292 h 3784177"/>
              <a:gd name="connsiteX117" fmla="*/ 72220 w 8037833"/>
              <a:gd name="connsiteY117" fmla="*/ 3645272 h 3784177"/>
              <a:gd name="connsiteX118" fmla="*/ 44395 w 8037833"/>
              <a:gd name="connsiteY118" fmla="*/ 3639455 h 3784177"/>
              <a:gd name="connsiteX119" fmla="*/ 1962 w 8037833"/>
              <a:gd name="connsiteY119" fmla="*/ 3635948 h 3784177"/>
              <a:gd name="connsiteX120" fmla="*/ 0 w 8037833"/>
              <a:gd name="connsiteY120" fmla="*/ 3635261 h 3784177"/>
              <a:gd name="connsiteX121" fmla="*/ 0 w 8037833"/>
              <a:gd name="connsiteY121" fmla="*/ 12763 h 3784177"/>
              <a:gd name="connsiteX0" fmla="*/ 0 w 8037833"/>
              <a:gd name="connsiteY0" fmla="*/ 12763 h 3823683"/>
              <a:gd name="connsiteX1" fmla="*/ 8037833 w 8037833"/>
              <a:gd name="connsiteY1" fmla="*/ 0 h 3823683"/>
              <a:gd name="connsiteX2" fmla="*/ 8037833 w 8037833"/>
              <a:gd name="connsiteY2" fmla="*/ 3123098 h 3823683"/>
              <a:gd name="connsiteX3" fmla="*/ 8034343 w 8037833"/>
              <a:gd name="connsiteY3" fmla="*/ 3122573 h 3823683"/>
              <a:gd name="connsiteX4" fmla="*/ 7877229 w 8037833"/>
              <a:gd name="connsiteY4" fmla="*/ 3143819 h 3823683"/>
              <a:gd name="connsiteX5" fmla="*/ 7752740 w 8037833"/>
              <a:gd name="connsiteY5" fmla="*/ 3181149 h 3823683"/>
              <a:gd name="connsiteX6" fmla="*/ 7588760 w 8037833"/>
              <a:gd name="connsiteY6" fmla="*/ 3183782 h 3823683"/>
              <a:gd name="connsiteX7" fmla="*/ 7351256 w 8037833"/>
              <a:gd name="connsiteY7" fmla="*/ 3276296 h 3823683"/>
              <a:gd name="connsiteX8" fmla="*/ 7241630 w 8037833"/>
              <a:gd name="connsiteY8" fmla="*/ 3258619 h 3823683"/>
              <a:gd name="connsiteX9" fmla="*/ 7197338 w 8037833"/>
              <a:gd name="connsiteY9" fmla="*/ 3224751 h 3823683"/>
              <a:gd name="connsiteX10" fmla="*/ 7180777 w 8037833"/>
              <a:gd name="connsiteY10" fmla="*/ 3222826 h 3823683"/>
              <a:gd name="connsiteX11" fmla="*/ 7146896 w 8037833"/>
              <a:gd name="connsiteY11" fmla="*/ 3256975 h 3823683"/>
              <a:gd name="connsiteX12" fmla="*/ 7101771 w 8037833"/>
              <a:gd name="connsiteY12" fmla="*/ 3257015 h 3823683"/>
              <a:gd name="connsiteX13" fmla="*/ 7047844 w 8037833"/>
              <a:gd name="connsiteY13" fmla="*/ 3303791 h 3823683"/>
              <a:gd name="connsiteX14" fmla="*/ 6912506 w 8037833"/>
              <a:gd name="connsiteY14" fmla="*/ 3361478 h 3823683"/>
              <a:gd name="connsiteX15" fmla="*/ 6819463 w 8037833"/>
              <a:gd name="connsiteY15" fmla="*/ 3368624 h 3823683"/>
              <a:gd name="connsiteX16" fmla="*/ 6797198 w 8037833"/>
              <a:gd name="connsiteY16" fmla="*/ 3378256 h 3823683"/>
              <a:gd name="connsiteX17" fmla="*/ 6718286 w 8037833"/>
              <a:gd name="connsiteY17" fmla="*/ 3382997 h 3823683"/>
              <a:gd name="connsiteX18" fmla="*/ 6609242 w 8037833"/>
              <a:gd name="connsiteY18" fmla="*/ 3355040 h 3823683"/>
              <a:gd name="connsiteX19" fmla="*/ 6462092 w 8037833"/>
              <a:gd name="connsiteY19" fmla="*/ 3373529 h 3823683"/>
              <a:gd name="connsiteX20" fmla="*/ 6303479 w 8037833"/>
              <a:gd name="connsiteY20" fmla="*/ 3319842 h 3823683"/>
              <a:gd name="connsiteX21" fmla="*/ 6210639 w 8037833"/>
              <a:gd name="connsiteY21" fmla="*/ 3335546 h 3823683"/>
              <a:gd name="connsiteX22" fmla="*/ 6111718 w 8037833"/>
              <a:gd name="connsiteY22" fmla="*/ 3357536 h 3823683"/>
              <a:gd name="connsiteX23" fmla="*/ 5949057 w 8037833"/>
              <a:gd name="connsiteY23" fmla="*/ 3379652 h 3823683"/>
              <a:gd name="connsiteX24" fmla="*/ 5891274 w 8037833"/>
              <a:gd name="connsiteY24" fmla="*/ 3397681 h 3823683"/>
              <a:gd name="connsiteX25" fmla="*/ 5835383 w 8037833"/>
              <a:gd name="connsiteY25" fmla="*/ 3377529 h 3823683"/>
              <a:gd name="connsiteX26" fmla="*/ 5746050 w 8037833"/>
              <a:gd name="connsiteY26" fmla="*/ 3426142 h 3823683"/>
              <a:gd name="connsiteX27" fmla="*/ 5613670 w 8037833"/>
              <a:gd name="connsiteY27" fmla="*/ 3428671 h 3823683"/>
              <a:gd name="connsiteX28" fmla="*/ 5535334 w 8037833"/>
              <a:gd name="connsiteY28" fmla="*/ 3437044 h 3823683"/>
              <a:gd name="connsiteX29" fmla="*/ 5506940 w 8037833"/>
              <a:gd name="connsiteY29" fmla="*/ 3450999 h 3823683"/>
              <a:gd name="connsiteX30" fmla="*/ 5466372 w 8037833"/>
              <a:gd name="connsiteY30" fmla="*/ 3463245 h 3823683"/>
              <a:gd name="connsiteX31" fmla="*/ 5395833 w 8037833"/>
              <a:gd name="connsiteY31" fmla="*/ 3493194 h 3823683"/>
              <a:gd name="connsiteX32" fmla="*/ 5299224 w 8037833"/>
              <a:gd name="connsiteY32" fmla="*/ 3518930 h 3823683"/>
              <a:gd name="connsiteX33" fmla="*/ 5223043 w 8037833"/>
              <a:gd name="connsiteY33" fmla="*/ 3491664 h 3823683"/>
              <a:gd name="connsiteX34" fmla="*/ 5217733 w 8037833"/>
              <a:gd name="connsiteY34" fmla="*/ 3500463 h 3823683"/>
              <a:gd name="connsiteX35" fmla="*/ 5167992 w 8037833"/>
              <a:gd name="connsiteY35" fmla="*/ 3504085 h 3823683"/>
              <a:gd name="connsiteX36" fmla="*/ 4987020 w 8037833"/>
              <a:gd name="connsiteY36" fmla="*/ 3461263 h 3823683"/>
              <a:gd name="connsiteX37" fmla="*/ 4890003 w 8037833"/>
              <a:gd name="connsiteY37" fmla="*/ 3469874 h 3823683"/>
              <a:gd name="connsiteX38" fmla="*/ 4856654 w 8037833"/>
              <a:gd name="connsiteY38" fmla="*/ 3481880 h 3823683"/>
              <a:gd name="connsiteX39" fmla="*/ 4800711 w 8037833"/>
              <a:gd name="connsiteY39" fmla="*/ 3501441 h 3823683"/>
              <a:gd name="connsiteX40" fmla="*/ 4761569 w 8037833"/>
              <a:gd name="connsiteY40" fmla="*/ 3538103 h 3823683"/>
              <a:gd name="connsiteX41" fmla="*/ 4713734 w 8037833"/>
              <a:gd name="connsiteY41" fmla="*/ 3545724 h 3823683"/>
              <a:gd name="connsiteX42" fmla="*/ 4699169 w 8037833"/>
              <a:gd name="connsiteY42" fmla="*/ 3518988 h 3823683"/>
              <a:gd name="connsiteX43" fmla="*/ 4649120 w 8037833"/>
              <a:gd name="connsiteY43" fmla="*/ 3536392 h 3823683"/>
              <a:gd name="connsiteX44" fmla="*/ 4573578 w 8037833"/>
              <a:gd name="connsiteY44" fmla="*/ 3565923 h 3823683"/>
              <a:gd name="connsiteX45" fmla="*/ 4529117 w 8037833"/>
              <a:gd name="connsiteY45" fmla="*/ 3575592 h 3823683"/>
              <a:gd name="connsiteX46" fmla="*/ 4408641 w 8037833"/>
              <a:gd name="connsiteY46" fmla="*/ 3610000 h 3823683"/>
              <a:gd name="connsiteX47" fmla="*/ 4234393 w 8037833"/>
              <a:gd name="connsiteY47" fmla="*/ 3704576 h 3823683"/>
              <a:gd name="connsiteX48" fmla="*/ 4258044 w 8037833"/>
              <a:gd name="connsiteY48" fmla="*/ 3823683 h 3823683"/>
              <a:gd name="connsiteX49" fmla="*/ 4208725 w 8037833"/>
              <a:gd name="connsiteY49" fmla="*/ 3704841 h 3823683"/>
              <a:gd name="connsiteX50" fmla="*/ 4201632 w 8037833"/>
              <a:gd name="connsiteY50" fmla="*/ 3702602 h 3823683"/>
              <a:gd name="connsiteX51" fmla="*/ 4191289 w 8037833"/>
              <a:gd name="connsiteY51" fmla="*/ 3702380 h 3823683"/>
              <a:gd name="connsiteX52" fmla="*/ 4191039 w 8037833"/>
              <a:gd name="connsiteY52" fmla="*/ 3702831 h 3823683"/>
              <a:gd name="connsiteX53" fmla="*/ 4181340 w 8037833"/>
              <a:gd name="connsiteY53" fmla="*/ 3701729 h 3823683"/>
              <a:gd name="connsiteX54" fmla="*/ 4133816 w 8037833"/>
              <a:gd name="connsiteY54" fmla="*/ 3690565 h 3823683"/>
              <a:gd name="connsiteX55" fmla="*/ 4071732 w 8037833"/>
              <a:gd name="connsiteY55" fmla="*/ 3732513 h 3823683"/>
              <a:gd name="connsiteX56" fmla="*/ 4045924 w 8037833"/>
              <a:gd name="connsiteY56" fmla="*/ 3739404 h 3823683"/>
              <a:gd name="connsiteX57" fmla="*/ 4032171 w 8037833"/>
              <a:gd name="connsiteY57" fmla="*/ 3745523 h 3823683"/>
              <a:gd name="connsiteX58" fmla="*/ 4031335 w 8037833"/>
              <a:gd name="connsiteY58" fmla="*/ 3747479 h 3823683"/>
              <a:gd name="connsiteX59" fmla="*/ 3985774 w 8037833"/>
              <a:gd name="connsiteY59" fmla="*/ 3736547 h 3823683"/>
              <a:gd name="connsiteX60" fmla="*/ 3979769 w 8037833"/>
              <a:gd name="connsiteY60" fmla="*/ 3738769 h 3823683"/>
              <a:gd name="connsiteX61" fmla="*/ 3950014 w 8037833"/>
              <a:gd name="connsiteY61" fmla="*/ 3726942 h 3823683"/>
              <a:gd name="connsiteX62" fmla="*/ 3934671 w 8037833"/>
              <a:gd name="connsiteY62" fmla="*/ 3723339 h 3823683"/>
              <a:gd name="connsiteX63" fmla="*/ 3930274 w 8037833"/>
              <a:gd name="connsiteY63" fmla="*/ 3717148 h 3823683"/>
              <a:gd name="connsiteX64" fmla="*/ 3907660 w 8037833"/>
              <a:gd name="connsiteY64" fmla="*/ 3714456 h 3823683"/>
              <a:gd name="connsiteX65" fmla="*/ 3905087 w 8037833"/>
              <a:gd name="connsiteY65" fmla="*/ 3716098 h 3823683"/>
              <a:gd name="connsiteX66" fmla="*/ 3886347 w 8037833"/>
              <a:gd name="connsiteY66" fmla="*/ 3706620 h 3823683"/>
              <a:gd name="connsiteX67" fmla="*/ 3870533 w 8037833"/>
              <a:gd name="connsiteY67" fmla="*/ 3689905 h 3823683"/>
              <a:gd name="connsiteX68" fmla="*/ 3678563 w 8037833"/>
              <a:gd name="connsiteY68" fmla="*/ 3694486 h 3823683"/>
              <a:gd name="connsiteX69" fmla="*/ 3524121 w 8037833"/>
              <a:gd name="connsiteY69" fmla="*/ 3642736 h 3823683"/>
              <a:gd name="connsiteX70" fmla="*/ 3407752 w 8037833"/>
              <a:gd name="connsiteY70" fmla="*/ 3626590 h 3823683"/>
              <a:gd name="connsiteX71" fmla="*/ 3373519 w 8037833"/>
              <a:gd name="connsiteY71" fmla="*/ 3665785 h 3823683"/>
              <a:gd name="connsiteX72" fmla="*/ 3114267 w 8037833"/>
              <a:gd name="connsiteY72" fmla="*/ 3638983 h 3823683"/>
              <a:gd name="connsiteX73" fmla="*/ 3048270 w 8037833"/>
              <a:gd name="connsiteY73" fmla="*/ 3649949 h 3823683"/>
              <a:gd name="connsiteX74" fmla="*/ 2989722 w 8037833"/>
              <a:gd name="connsiteY74" fmla="*/ 3623230 h 3823683"/>
              <a:gd name="connsiteX75" fmla="*/ 2965734 w 8037833"/>
              <a:gd name="connsiteY75" fmla="*/ 3635676 h 3823683"/>
              <a:gd name="connsiteX76" fmla="*/ 2961603 w 8037833"/>
              <a:gd name="connsiteY76" fmla="*/ 3638221 h 3823683"/>
              <a:gd name="connsiteX77" fmla="*/ 2944959 w 8037833"/>
              <a:gd name="connsiteY77" fmla="*/ 3639723 h 3823683"/>
              <a:gd name="connsiteX78" fmla="*/ 2940402 w 8037833"/>
              <a:gd name="connsiteY78" fmla="*/ 3651000 h 3823683"/>
              <a:gd name="connsiteX79" fmla="*/ 2915449 w 8037833"/>
              <a:gd name="connsiteY79" fmla="*/ 3661039 h 3823683"/>
              <a:gd name="connsiteX80" fmla="*/ 2884777 w 8037833"/>
              <a:gd name="connsiteY80" fmla="*/ 3660775 h 3823683"/>
              <a:gd name="connsiteX81" fmla="*/ 2739034 w 8037833"/>
              <a:gd name="connsiteY81" fmla="*/ 3647396 h 3823683"/>
              <a:gd name="connsiteX82" fmla="*/ 2651827 w 8037833"/>
              <a:gd name="connsiteY82" fmla="*/ 3646306 h 3823683"/>
              <a:gd name="connsiteX83" fmla="*/ 2618680 w 8037833"/>
              <a:gd name="connsiteY83" fmla="*/ 3656755 h 3823683"/>
              <a:gd name="connsiteX84" fmla="*/ 2572404 w 8037833"/>
              <a:gd name="connsiteY84" fmla="*/ 3664043 h 3823683"/>
              <a:gd name="connsiteX85" fmla="*/ 2490721 w 8037833"/>
              <a:gd name="connsiteY85" fmla="*/ 3685313 h 3823683"/>
              <a:gd name="connsiteX86" fmla="*/ 2423704 w 8037833"/>
              <a:gd name="connsiteY86" fmla="*/ 3658079 h 3823683"/>
              <a:gd name="connsiteX87" fmla="*/ 2301172 w 8037833"/>
              <a:gd name="connsiteY87" fmla="*/ 3663053 h 3823683"/>
              <a:gd name="connsiteX88" fmla="*/ 2294102 w 8037833"/>
              <a:gd name="connsiteY88" fmla="*/ 3671151 h 3823683"/>
              <a:gd name="connsiteX89" fmla="*/ 2238966 w 8037833"/>
              <a:gd name="connsiteY89" fmla="*/ 3668777 h 3823683"/>
              <a:gd name="connsiteX90" fmla="*/ 2046240 w 8037833"/>
              <a:gd name="connsiteY90" fmla="*/ 3604535 h 3823683"/>
              <a:gd name="connsiteX91" fmla="*/ 1938480 w 8037833"/>
              <a:gd name="connsiteY91" fmla="*/ 3601439 h 3823683"/>
              <a:gd name="connsiteX92" fmla="*/ 1900166 w 8037833"/>
              <a:gd name="connsiteY92" fmla="*/ 3609358 h 3823683"/>
              <a:gd name="connsiteX93" fmla="*/ 1835976 w 8037833"/>
              <a:gd name="connsiteY93" fmla="*/ 3622065 h 3823683"/>
              <a:gd name="connsiteX94" fmla="*/ 1787830 w 8037833"/>
              <a:gd name="connsiteY94" fmla="*/ 3653768 h 3823683"/>
              <a:gd name="connsiteX95" fmla="*/ 1734224 w 8037833"/>
              <a:gd name="connsiteY95" fmla="*/ 3655593 h 3823683"/>
              <a:gd name="connsiteX96" fmla="*/ 1721989 w 8037833"/>
              <a:gd name="connsiteY96" fmla="*/ 3627298 h 3823683"/>
              <a:gd name="connsiteX97" fmla="*/ 1664576 w 8037833"/>
              <a:gd name="connsiteY97" fmla="*/ 3638572 h 3823683"/>
              <a:gd name="connsiteX98" fmla="*/ 1577459 w 8037833"/>
              <a:gd name="connsiteY98" fmla="*/ 3658824 h 3823683"/>
              <a:gd name="connsiteX99" fmla="*/ 1527269 w 8037833"/>
              <a:gd name="connsiteY99" fmla="*/ 3663088 h 3823683"/>
              <a:gd name="connsiteX100" fmla="*/ 1390118 w 8037833"/>
              <a:gd name="connsiteY100" fmla="*/ 3682789 h 3823683"/>
              <a:gd name="connsiteX101" fmla="*/ 1252698 w 8037833"/>
              <a:gd name="connsiteY101" fmla="*/ 3708662 h 3823683"/>
              <a:gd name="connsiteX102" fmla="*/ 1171039 w 8037833"/>
              <a:gd name="connsiteY102" fmla="*/ 3758642 h 3823683"/>
              <a:gd name="connsiteX103" fmla="*/ 1058106 w 8037833"/>
              <a:gd name="connsiteY103" fmla="*/ 3776166 h 3823683"/>
              <a:gd name="connsiteX104" fmla="*/ 1039167 w 8037833"/>
              <a:gd name="connsiteY104" fmla="*/ 3784177 h 3823683"/>
              <a:gd name="connsiteX105" fmla="*/ 1012958 w 8037833"/>
              <a:gd name="connsiteY105" fmla="*/ 3779206 h 3823683"/>
              <a:gd name="connsiteX106" fmla="*/ 907906 w 8037833"/>
              <a:gd name="connsiteY106" fmla="*/ 3757678 h 3823683"/>
              <a:gd name="connsiteX107" fmla="*/ 825226 w 8037833"/>
              <a:gd name="connsiteY107" fmla="*/ 3726369 h 3823683"/>
              <a:gd name="connsiteX108" fmla="*/ 722264 w 8037833"/>
              <a:gd name="connsiteY108" fmla="*/ 3747612 h 3823683"/>
              <a:gd name="connsiteX109" fmla="*/ 659460 w 8037833"/>
              <a:gd name="connsiteY109" fmla="*/ 3740429 h 3823683"/>
              <a:gd name="connsiteX110" fmla="*/ 556552 w 8037833"/>
              <a:gd name="connsiteY110" fmla="*/ 3697934 h 3823683"/>
              <a:gd name="connsiteX111" fmla="*/ 421042 w 8037833"/>
              <a:gd name="connsiteY111" fmla="*/ 3709912 h 3823683"/>
              <a:gd name="connsiteX112" fmla="*/ 393295 w 8037833"/>
              <a:gd name="connsiteY112" fmla="*/ 3753097 h 3823683"/>
              <a:gd name="connsiteX113" fmla="*/ 355918 w 8037833"/>
              <a:gd name="connsiteY113" fmla="*/ 3779172 h 3823683"/>
              <a:gd name="connsiteX114" fmla="*/ 339711 w 8037833"/>
              <a:gd name="connsiteY114" fmla="*/ 3718242 h 3823683"/>
              <a:gd name="connsiteX115" fmla="*/ 222239 w 8037833"/>
              <a:gd name="connsiteY115" fmla="*/ 3672335 h 3823683"/>
              <a:gd name="connsiteX116" fmla="*/ 163578 w 8037833"/>
              <a:gd name="connsiteY116" fmla="*/ 3656292 h 3823683"/>
              <a:gd name="connsiteX117" fmla="*/ 72220 w 8037833"/>
              <a:gd name="connsiteY117" fmla="*/ 3645272 h 3823683"/>
              <a:gd name="connsiteX118" fmla="*/ 44395 w 8037833"/>
              <a:gd name="connsiteY118" fmla="*/ 3639455 h 3823683"/>
              <a:gd name="connsiteX119" fmla="*/ 1962 w 8037833"/>
              <a:gd name="connsiteY119" fmla="*/ 3635948 h 3823683"/>
              <a:gd name="connsiteX120" fmla="*/ 0 w 8037833"/>
              <a:gd name="connsiteY120" fmla="*/ 3635261 h 3823683"/>
              <a:gd name="connsiteX121" fmla="*/ 0 w 8037833"/>
              <a:gd name="connsiteY121" fmla="*/ 12763 h 3823683"/>
              <a:gd name="connsiteX0" fmla="*/ 0 w 8037833"/>
              <a:gd name="connsiteY0" fmla="*/ 12763 h 3823683"/>
              <a:gd name="connsiteX1" fmla="*/ 8037833 w 8037833"/>
              <a:gd name="connsiteY1" fmla="*/ 0 h 3823683"/>
              <a:gd name="connsiteX2" fmla="*/ 8037833 w 8037833"/>
              <a:gd name="connsiteY2" fmla="*/ 3123098 h 3823683"/>
              <a:gd name="connsiteX3" fmla="*/ 8034343 w 8037833"/>
              <a:gd name="connsiteY3" fmla="*/ 3122573 h 3823683"/>
              <a:gd name="connsiteX4" fmla="*/ 7877229 w 8037833"/>
              <a:gd name="connsiteY4" fmla="*/ 3143819 h 3823683"/>
              <a:gd name="connsiteX5" fmla="*/ 7752740 w 8037833"/>
              <a:gd name="connsiteY5" fmla="*/ 3181149 h 3823683"/>
              <a:gd name="connsiteX6" fmla="*/ 7588760 w 8037833"/>
              <a:gd name="connsiteY6" fmla="*/ 3183782 h 3823683"/>
              <a:gd name="connsiteX7" fmla="*/ 7351256 w 8037833"/>
              <a:gd name="connsiteY7" fmla="*/ 3276296 h 3823683"/>
              <a:gd name="connsiteX8" fmla="*/ 7241630 w 8037833"/>
              <a:gd name="connsiteY8" fmla="*/ 3258619 h 3823683"/>
              <a:gd name="connsiteX9" fmla="*/ 7197338 w 8037833"/>
              <a:gd name="connsiteY9" fmla="*/ 3224751 h 3823683"/>
              <a:gd name="connsiteX10" fmla="*/ 7180777 w 8037833"/>
              <a:gd name="connsiteY10" fmla="*/ 3222826 h 3823683"/>
              <a:gd name="connsiteX11" fmla="*/ 7146896 w 8037833"/>
              <a:gd name="connsiteY11" fmla="*/ 3256975 h 3823683"/>
              <a:gd name="connsiteX12" fmla="*/ 7101771 w 8037833"/>
              <a:gd name="connsiteY12" fmla="*/ 3257015 h 3823683"/>
              <a:gd name="connsiteX13" fmla="*/ 7047844 w 8037833"/>
              <a:gd name="connsiteY13" fmla="*/ 3303791 h 3823683"/>
              <a:gd name="connsiteX14" fmla="*/ 6912506 w 8037833"/>
              <a:gd name="connsiteY14" fmla="*/ 3361478 h 3823683"/>
              <a:gd name="connsiteX15" fmla="*/ 6819463 w 8037833"/>
              <a:gd name="connsiteY15" fmla="*/ 3368624 h 3823683"/>
              <a:gd name="connsiteX16" fmla="*/ 6797198 w 8037833"/>
              <a:gd name="connsiteY16" fmla="*/ 3378256 h 3823683"/>
              <a:gd name="connsiteX17" fmla="*/ 6718286 w 8037833"/>
              <a:gd name="connsiteY17" fmla="*/ 3382997 h 3823683"/>
              <a:gd name="connsiteX18" fmla="*/ 6609242 w 8037833"/>
              <a:gd name="connsiteY18" fmla="*/ 3355040 h 3823683"/>
              <a:gd name="connsiteX19" fmla="*/ 6462092 w 8037833"/>
              <a:gd name="connsiteY19" fmla="*/ 3373529 h 3823683"/>
              <a:gd name="connsiteX20" fmla="*/ 6303479 w 8037833"/>
              <a:gd name="connsiteY20" fmla="*/ 3319842 h 3823683"/>
              <a:gd name="connsiteX21" fmla="*/ 6210639 w 8037833"/>
              <a:gd name="connsiteY21" fmla="*/ 3335546 h 3823683"/>
              <a:gd name="connsiteX22" fmla="*/ 6111718 w 8037833"/>
              <a:gd name="connsiteY22" fmla="*/ 3357536 h 3823683"/>
              <a:gd name="connsiteX23" fmla="*/ 5949057 w 8037833"/>
              <a:gd name="connsiteY23" fmla="*/ 3379652 h 3823683"/>
              <a:gd name="connsiteX24" fmla="*/ 5891274 w 8037833"/>
              <a:gd name="connsiteY24" fmla="*/ 3397681 h 3823683"/>
              <a:gd name="connsiteX25" fmla="*/ 5835383 w 8037833"/>
              <a:gd name="connsiteY25" fmla="*/ 3377529 h 3823683"/>
              <a:gd name="connsiteX26" fmla="*/ 5746050 w 8037833"/>
              <a:gd name="connsiteY26" fmla="*/ 3426142 h 3823683"/>
              <a:gd name="connsiteX27" fmla="*/ 5613670 w 8037833"/>
              <a:gd name="connsiteY27" fmla="*/ 3428671 h 3823683"/>
              <a:gd name="connsiteX28" fmla="*/ 5535334 w 8037833"/>
              <a:gd name="connsiteY28" fmla="*/ 3437044 h 3823683"/>
              <a:gd name="connsiteX29" fmla="*/ 5506940 w 8037833"/>
              <a:gd name="connsiteY29" fmla="*/ 3450999 h 3823683"/>
              <a:gd name="connsiteX30" fmla="*/ 5466372 w 8037833"/>
              <a:gd name="connsiteY30" fmla="*/ 3463245 h 3823683"/>
              <a:gd name="connsiteX31" fmla="*/ 5395833 w 8037833"/>
              <a:gd name="connsiteY31" fmla="*/ 3493194 h 3823683"/>
              <a:gd name="connsiteX32" fmla="*/ 5299224 w 8037833"/>
              <a:gd name="connsiteY32" fmla="*/ 3518930 h 3823683"/>
              <a:gd name="connsiteX33" fmla="*/ 5223043 w 8037833"/>
              <a:gd name="connsiteY33" fmla="*/ 3491664 h 3823683"/>
              <a:gd name="connsiteX34" fmla="*/ 5217733 w 8037833"/>
              <a:gd name="connsiteY34" fmla="*/ 3500463 h 3823683"/>
              <a:gd name="connsiteX35" fmla="*/ 5167992 w 8037833"/>
              <a:gd name="connsiteY35" fmla="*/ 3504085 h 3823683"/>
              <a:gd name="connsiteX36" fmla="*/ 4987020 w 8037833"/>
              <a:gd name="connsiteY36" fmla="*/ 3461263 h 3823683"/>
              <a:gd name="connsiteX37" fmla="*/ 4890003 w 8037833"/>
              <a:gd name="connsiteY37" fmla="*/ 3469874 h 3823683"/>
              <a:gd name="connsiteX38" fmla="*/ 4856654 w 8037833"/>
              <a:gd name="connsiteY38" fmla="*/ 3481880 h 3823683"/>
              <a:gd name="connsiteX39" fmla="*/ 4800711 w 8037833"/>
              <a:gd name="connsiteY39" fmla="*/ 3501441 h 3823683"/>
              <a:gd name="connsiteX40" fmla="*/ 4761569 w 8037833"/>
              <a:gd name="connsiteY40" fmla="*/ 3538103 h 3823683"/>
              <a:gd name="connsiteX41" fmla="*/ 4713734 w 8037833"/>
              <a:gd name="connsiteY41" fmla="*/ 3545724 h 3823683"/>
              <a:gd name="connsiteX42" fmla="*/ 4699169 w 8037833"/>
              <a:gd name="connsiteY42" fmla="*/ 3518988 h 3823683"/>
              <a:gd name="connsiteX43" fmla="*/ 4649120 w 8037833"/>
              <a:gd name="connsiteY43" fmla="*/ 3536392 h 3823683"/>
              <a:gd name="connsiteX44" fmla="*/ 4573578 w 8037833"/>
              <a:gd name="connsiteY44" fmla="*/ 3565923 h 3823683"/>
              <a:gd name="connsiteX45" fmla="*/ 4529117 w 8037833"/>
              <a:gd name="connsiteY45" fmla="*/ 3575592 h 3823683"/>
              <a:gd name="connsiteX46" fmla="*/ 4408641 w 8037833"/>
              <a:gd name="connsiteY46" fmla="*/ 3610000 h 3823683"/>
              <a:gd name="connsiteX47" fmla="*/ 4356402 w 8037833"/>
              <a:gd name="connsiteY47" fmla="*/ 3642792 h 3823683"/>
              <a:gd name="connsiteX48" fmla="*/ 4258044 w 8037833"/>
              <a:gd name="connsiteY48" fmla="*/ 3823683 h 3823683"/>
              <a:gd name="connsiteX49" fmla="*/ 4208725 w 8037833"/>
              <a:gd name="connsiteY49" fmla="*/ 3704841 h 3823683"/>
              <a:gd name="connsiteX50" fmla="*/ 4201632 w 8037833"/>
              <a:gd name="connsiteY50" fmla="*/ 3702602 h 3823683"/>
              <a:gd name="connsiteX51" fmla="*/ 4191289 w 8037833"/>
              <a:gd name="connsiteY51" fmla="*/ 3702380 h 3823683"/>
              <a:gd name="connsiteX52" fmla="*/ 4191039 w 8037833"/>
              <a:gd name="connsiteY52" fmla="*/ 3702831 h 3823683"/>
              <a:gd name="connsiteX53" fmla="*/ 4181340 w 8037833"/>
              <a:gd name="connsiteY53" fmla="*/ 3701729 h 3823683"/>
              <a:gd name="connsiteX54" fmla="*/ 4133816 w 8037833"/>
              <a:gd name="connsiteY54" fmla="*/ 3690565 h 3823683"/>
              <a:gd name="connsiteX55" fmla="*/ 4071732 w 8037833"/>
              <a:gd name="connsiteY55" fmla="*/ 3732513 h 3823683"/>
              <a:gd name="connsiteX56" fmla="*/ 4045924 w 8037833"/>
              <a:gd name="connsiteY56" fmla="*/ 3739404 h 3823683"/>
              <a:gd name="connsiteX57" fmla="*/ 4032171 w 8037833"/>
              <a:gd name="connsiteY57" fmla="*/ 3745523 h 3823683"/>
              <a:gd name="connsiteX58" fmla="*/ 4031335 w 8037833"/>
              <a:gd name="connsiteY58" fmla="*/ 3747479 h 3823683"/>
              <a:gd name="connsiteX59" fmla="*/ 3985774 w 8037833"/>
              <a:gd name="connsiteY59" fmla="*/ 3736547 h 3823683"/>
              <a:gd name="connsiteX60" fmla="*/ 3979769 w 8037833"/>
              <a:gd name="connsiteY60" fmla="*/ 3738769 h 3823683"/>
              <a:gd name="connsiteX61" fmla="*/ 3950014 w 8037833"/>
              <a:gd name="connsiteY61" fmla="*/ 3726942 h 3823683"/>
              <a:gd name="connsiteX62" fmla="*/ 3934671 w 8037833"/>
              <a:gd name="connsiteY62" fmla="*/ 3723339 h 3823683"/>
              <a:gd name="connsiteX63" fmla="*/ 3930274 w 8037833"/>
              <a:gd name="connsiteY63" fmla="*/ 3717148 h 3823683"/>
              <a:gd name="connsiteX64" fmla="*/ 3907660 w 8037833"/>
              <a:gd name="connsiteY64" fmla="*/ 3714456 h 3823683"/>
              <a:gd name="connsiteX65" fmla="*/ 3905087 w 8037833"/>
              <a:gd name="connsiteY65" fmla="*/ 3716098 h 3823683"/>
              <a:gd name="connsiteX66" fmla="*/ 3886347 w 8037833"/>
              <a:gd name="connsiteY66" fmla="*/ 3706620 h 3823683"/>
              <a:gd name="connsiteX67" fmla="*/ 3870533 w 8037833"/>
              <a:gd name="connsiteY67" fmla="*/ 3689905 h 3823683"/>
              <a:gd name="connsiteX68" fmla="*/ 3678563 w 8037833"/>
              <a:gd name="connsiteY68" fmla="*/ 3694486 h 3823683"/>
              <a:gd name="connsiteX69" fmla="*/ 3524121 w 8037833"/>
              <a:gd name="connsiteY69" fmla="*/ 3642736 h 3823683"/>
              <a:gd name="connsiteX70" fmla="*/ 3407752 w 8037833"/>
              <a:gd name="connsiteY70" fmla="*/ 3626590 h 3823683"/>
              <a:gd name="connsiteX71" fmla="*/ 3373519 w 8037833"/>
              <a:gd name="connsiteY71" fmla="*/ 3665785 h 3823683"/>
              <a:gd name="connsiteX72" fmla="*/ 3114267 w 8037833"/>
              <a:gd name="connsiteY72" fmla="*/ 3638983 h 3823683"/>
              <a:gd name="connsiteX73" fmla="*/ 3048270 w 8037833"/>
              <a:gd name="connsiteY73" fmla="*/ 3649949 h 3823683"/>
              <a:gd name="connsiteX74" fmla="*/ 2989722 w 8037833"/>
              <a:gd name="connsiteY74" fmla="*/ 3623230 h 3823683"/>
              <a:gd name="connsiteX75" fmla="*/ 2965734 w 8037833"/>
              <a:gd name="connsiteY75" fmla="*/ 3635676 h 3823683"/>
              <a:gd name="connsiteX76" fmla="*/ 2961603 w 8037833"/>
              <a:gd name="connsiteY76" fmla="*/ 3638221 h 3823683"/>
              <a:gd name="connsiteX77" fmla="*/ 2944959 w 8037833"/>
              <a:gd name="connsiteY77" fmla="*/ 3639723 h 3823683"/>
              <a:gd name="connsiteX78" fmla="*/ 2940402 w 8037833"/>
              <a:gd name="connsiteY78" fmla="*/ 3651000 h 3823683"/>
              <a:gd name="connsiteX79" fmla="*/ 2915449 w 8037833"/>
              <a:gd name="connsiteY79" fmla="*/ 3661039 h 3823683"/>
              <a:gd name="connsiteX80" fmla="*/ 2884777 w 8037833"/>
              <a:gd name="connsiteY80" fmla="*/ 3660775 h 3823683"/>
              <a:gd name="connsiteX81" fmla="*/ 2739034 w 8037833"/>
              <a:gd name="connsiteY81" fmla="*/ 3647396 h 3823683"/>
              <a:gd name="connsiteX82" fmla="*/ 2651827 w 8037833"/>
              <a:gd name="connsiteY82" fmla="*/ 3646306 h 3823683"/>
              <a:gd name="connsiteX83" fmla="*/ 2618680 w 8037833"/>
              <a:gd name="connsiteY83" fmla="*/ 3656755 h 3823683"/>
              <a:gd name="connsiteX84" fmla="*/ 2572404 w 8037833"/>
              <a:gd name="connsiteY84" fmla="*/ 3664043 h 3823683"/>
              <a:gd name="connsiteX85" fmla="*/ 2490721 w 8037833"/>
              <a:gd name="connsiteY85" fmla="*/ 3685313 h 3823683"/>
              <a:gd name="connsiteX86" fmla="*/ 2423704 w 8037833"/>
              <a:gd name="connsiteY86" fmla="*/ 3658079 h 3823683"/>
              <a:gd name="connsiteX87" fmla="*/ 2301172 w 8037833"/>
              <a:gd name="connsiteY87" fmla="*/ 3663053 h 3823683"/>
              <a:gd name="connsiteX88" fmla="*/ 2294102 w 8037833"/>
              <a:gd name="connsiteY88" fmla="*/ 3671151 h 3823683"/>
              <a:gd name="connsiteX89" fmla="*/ 2238966 w 8037833"/>
              <a:gd name="connsiteY89" fmla="*/ 3668777 h 3823683"/>
              <a:gd name="connsiteX90" fmla="*/ 2046240 w 8037833"/>
              <a:gd name="connsiteY90" fmla="*/ 3604535 h 3823683"/>
              <a:gd name="connsiteX91" fmla="*/ 1938480 w 8037833"/>
              <a:gd name="connsiteY91" fmla="*/ 3601439 h 3823683"/>
              <a:gd name="connsiteX92" fmla="*/ 1900166 w 8037833"/>
              <a:gd name="connsiteY92" fmla="*/ 3609358 h 3823683"/>
              <a:gd name="connsiteX93" fmla="*/ 1835976 w 8037833"/>
              <a:gd name="connsiteY93" fmla="*/ 3622065 h 3823683"/>
              <a:gd name="connsiteX94" fmla="*/ 1787830 w 8037833"/>
              <a:gd name="connsiteY94" fmla="*/ 3653768 h 3823683"/>
              <a:gd name="connsiteX95" fmla="*/ 1734224 w 8037833"/>
              <a:gd name="connsiteY95" fmla="*/ 3655593 h 3823683"/>
              <a:gd name="connsiteX96" fmla="*/ 1721989 w 8037833"/>
              <a:gd name="connsiteY96" fmla="*/ 3627298 h 3823683"/>
              <a:gd name="connsiteX97" fmla="*/ 1664576 w 8037833"/>
              <a:gd name="connsiteY97" fmla="*/ 3638572 h 3823683"/>
              <a:gd name="connsiteX98" fmla="*/ 1577459 w 8037833"/>
              <a:gd name="connsiteY98" fmla="*/ 3658824 h 3823683"/>
              <a:gd name="connsiteX99" fmla="*/ 1527269 w 8037833"/>
              <a:gd name="connsiteY99" fmla="*/ 3663088 h 3823683"/>
              <a:gd name="connsiteX100" fmla="*/ 1390118 w 8037833"/>
              <a:gd name="connsiteY100" fmla="*/ 3682789 h 3823683"/>
              <a:gd name="connsiteX101" fmla="*/ 1252698 w 8037833"/>
              <a:gd name="connsiteY101" fmla="*/ 3708662 h 3823683"/>
              <a:gd name="connsiteX102" fmla="*/ 1171039 w 8037833"/>
              <a:gd name="connsiteY102" fmla="*/ 3758642 h 3823683"/>
              <a:gd name="connsiteX103" fmla="*/ 1058106 w 8037833"/>
              <a:gd name="connsiteY103" fmla="*/ 3776166 h 3823683"/>
              <a:gd name="connsiteX104" fmla="*/ 1039167 w 8037833"/>
              <a:gd name="connsiteY104" fmla="*/ 3784177 h 3823683"/>
              <a:gd name="connsiteX105" fmla="*/ 1012958 w 8037833"/>
              <a:gd name="connsiteY105" fmla="*/ 3779206 h 3823683"/>
              <a:gd name="connsiteX106" fmla="*/ 907906 w 8037833"/>
              <a:gd name="connsiteY106" fmla="*/ 3757678 h 3823683"/>
              <a:gd name="connsiteX107" fmla="*/ 825226 w 8037833"/>
              <a:gd name="connsiteY107" fmla="*/ 3726369 h 3823683"/>
              <a:gd name="connsiteX108" fmla="*/ 722264 w 8037833"/>
              <a:gd name="connsiteY108" fmla="*/ 3747612 h 3823683"/>
              <a:gd name="connsiteX109" fmla="*/ 659460 w 8037833"/>
              <a:gd name="connsiteY109" fmla="*/ 3740429 h 3823683"/>
              <a:gd name="connsiteX110" fmla="*/ 556552 w 8037833"/>
              <a:gd name="connsiteY110" fmla="*/ 3697934 h 3823683"/>
              <a:gd name="connsiteX111" fmla="*/ 421042 w 8037833"/>
              <a:gd name="connsiteY111" fmla="*/ 3709912 h 3823683"/>
              <a:gd name="connsiteX112" fmla="*/ 393295 w 8037833"/>
              <a:gd name="connsiteY112" fmla="*/ 3753097 h 3823683"/>
              <a:gd name="connsiteX113" fmla="*/ 355918 w 8037833"/>
              <a:gd name="connsiteY113" fmla="*/ 3779172 h 3823683"/>
              <a:gd name="connsiteX114" fmla="*/ 339711 w 8037833"/>
              <a:gd name="connsiteY114" fmla="*/ 3718242 h 3823683"/>
              <a:gd name="connsiteX115" fmla="*/ 222239 w 8037833"/>
              <a:gd name="connsiteY115" fmla="*/ 3672335 h 3823683"/>
              <a:gd name="connsiteX116" fmla="*/ 163578 w 8037833"/>
              <a:gd name="connsiteY116" fmla="*/ 3656292 h 3823683"/>
              <a:gd name="connsiteX117" fmla="*/ 72220 w 8037833"/>
              <a:gd name="connsiteY117" fmla="*/ 3645272 h 3823683"/>
              <a:gd name="connsiteX118" fmla="*/ 44395 w 8037833"/>
              <a:gd name="connsiteY118" fmla="*/ 3639455 h 3823683"/>
              <a:gd name="connsiteX119" fmla="*/ 1962 w 8037833"/>
              <a:gd name="connsiteY119" fmla="*/ 3635948 h 3823683"/>
              <a:gd name="connsiteX120" fmla="*/ 0 w 8037833"/>
              <a:gd name="connsiteY120" fmla="*/ 3635261 h 3823683"/>
              <a:gd name="connsiteX121" fmla="*/ 0 w 8037833"/>
              <a:gd name="connsiteY121" fmla="*/ 12763 h 3823683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299224 w 8037833"/>
              <a:gd name="connsiteY32" fmla="*/ 351893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07752 w 8037833"/>
              <a:gd name="connsiteY70" fmla="*/ 362659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46240 w 8037833"/>
              <a:gd name="connsiteY90" fmla="*/ 3604535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53768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697934 h 3784177"/>
              <a:gd name="connsiteX111" fmla="*/ 421042 w 8037833"/>
              <a:gd name="connsiteY111" fmla="*/ 3709912 h 3784177"/>
              <a:gd name="connsiteX112" fmla="*/ 393295 w 8037833"/>
              <a:gd name="connsiteY112" fmla="*/ 3753097 h 3784177"/>
              <a:gd name="connsiteX113" fmla="*/ 355918 w 8037833"/>
              <a:gd name="connsiteY113" fmla="*/ 3779172 h 3784177"/>
              <a:gd name="connsiteX114" fmla="*/ 339711 w 8037833"/>
              <a:gd name="connsiteY114" fmla="*/ 3718242 h 3784177"/>
              <a:gd name="connsiteX115" fmla="*/ 222239 w 8037833"/>
              <a:gd name="connsiteY115" fmla="*/ 3672335 h 3784177"/>
              <a:gd name="connsiteX116" fmla="*/ 163578 w 8037833"/>
              <a:gd name="connsiteY116" fmla="*/ 3656292 h 3784177"/>
              <a:gd name="connsiteX117" fmla="*/ 72220 w 8037833"/>
              <a:gd name="connsiteY117" fmla="*/ 3645272 h 3784177"/>
              <a:gd name="connsiteX118" fmla="*/ 44395 w 8037833"/>
              <a:gd name="connsiteY118" fmla="*/ 3639455 h 3784177"/>
              <a:gd name="connsiteX119" fmla="*/ 1962 w 8037833"/>
              <a:gd name="connsiteY119" fmla="*/ 3635948 h 3784177"/>
              <a:gd name="connsiteX120" fmla="*/ 0 w 8037833"/>
              <a:gd name="connsiteY120" fmla="*/ 3635261 h 3784177"/>
              <a:gd name="connsiteX121" fmla="*/ 0 w 8037833"/>
              <a:gd name="connsiteY121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305325 w 8037833"/>
              <a:gd name="connsiteY32" fmla="*/ 350520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07752 w 8037833"/>
              <a:gd name="connsiteY70" fmla="*/ 362659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46240 w 8037833"/>
              <a:gd name="connsiteY90" fmla="*/ 3604535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53768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697934 h 3784177"/>
              <a:gd name="connsiteX111" fmla="*/ 421042 w 8037833"/>
              <a:gd name="connsiteY111" fmla="*/ 3709912 h 3784177"/>
              <a:gd name="connsiteX112" fmla="*/ 393295 w 8037833"/>
              <a:gd name="connsiteY112" fmla="*/ 3753097 h 3784177"/>
              <a:gd name="connsiteX113" fmla="*/ 355918 w 8037833"/>
              <a:gd name="connsiteY113" fmla="*/ 3779172 h 3784177"/>
              <a:gd name="connsiteX114" fmla="*/ 339711 w 8037833"/>
              <a:gd name="connsiteY114" fmla="*/ 3718242 h 3784177"/>
              <a:gd name="connsiteX115" fmla="*/ 222239 w 8037833"/>
              <a:gd name="connsiteY115" fmla="*/ 3672335 h 3784177"/>
              <a:gd name="connsiteX116" fmla="*/ 163578 w 8037833"/>
              <a:gd name="connsiteY116" fmla="*/ 3656292 h 3784177"/>
              <a:gd name="connsiteX117" fmla="*/ 72220 w 8037833"/>
              <a:gd name="connsiteY117" fmla="*/ 3645272 h 3784177"/>
              <a:gd name="connsiteX118" fmla="*/ 44395 w 8037833"/>
              <a:gd name="connsiteY118" fmla="*/ 3639455 h 3784177"/>
              <a:gd name="connsiteX119" fmla="*/ 1962 w 8037833"/>
              <a:gd name="connsiteY119" fmla="*/ 3635948 h 3784177"/>
              <a:gd name="connsiteX120" fmla="*/ 0 w 8037833"/>
              <a:gd name="connsiteY120" fmla="*/ 3635261 h 3784177"/>
              <a:gd name="connsiteX121" fmla="*/ 0 w 8037833"/>
              <a:gd name="connsiteY121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305325 w 8037833"/>
              <a:gd name="connsiteY32" fmla="*/ 350520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07752 w 8037833"/>
              <a:gd name="connsiteY70" fmla="*/ 362659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46240 w 8037833"/>
              <a:gd name="connsiteY90" fmla="*/ 3604535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53768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697934 h 3784177"/>
              <a:gd name="connsiteX111" fmla="*/ 421042 w 8037833"/>
              <a:gd name="connsiteY111" fmla="*/ 3709912 h 3784177"/>
              <a:gd name="connsiteX112" fmla="*/ 393295 w 8037833"/>
              <a:gd name="connsiteY112" fmla="*/ 3753097 h 3784177"/>
              <a:gd name="connsiteX113" fmla="*/ 339711 w 8037833"/>
              <a:gd name="connsiteY113" fmla="*/ 3718242 h 3784177"/>
              <a:gd name="connsiteX114" fmla="*/ 222239 w 8037833"/>
              <a:gd name="connsiteY114" fmla="*/ 3672335 h 3784177"/>
              <a:gd name="connsiteX115" fmla="*/ 163578 w 8037833"/>
              <a:gd name="connsiteY115" fmla="*/ 3656292 h 3784177"/>
              <a:gd name="connsiteX116" fmla="*/ 72220 w 8037833"/>
              <a:gd name="connsiteY116" fmla="*/ 3645272 h 3784177"/>
              <a:gd name="connsiteX117" fmla="*/ 44395 w 8037833"/>
              <a:gd name="connsiteY117" fmla="*/ 3639455 h 3784177"/>
              <a:gd name="connsiteX118" fmla="*/ 1962 w 8037833"/>
              <a:gd name="connsiteY118" fmla="*/ 3635948 h 3784177"/>
              <a:gd name="connsiteX119" fmla="*/ 0 w 8037833"/>
              <a:gd name="connsiteY119" fmla="*/ 3635261 h 3784177"/>
              <a:gd name="connsiteX120" fmla="*/ 0 w 8037833"/>
              <a:gd name="connsiteY12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305325 w 8037833"/>
              <a:gd name="connsiteY32" fmla="*/ 350520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07752 w 8037833"/>
              <a:gd name="connsiteY70" fmla="*/ 362659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46240 w 8037833"/>
              <a:gd name="connsiteY90" fmla="*/ 3604535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53768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739124 h 3784177"/>
              <a:gd name="connsiteX111" fmla="*/ 421042 w 8037833"/>
              <a:gd name="connsiteY111" fmla="*/ 3709912 h 3784177"/>
              <a:gd name="connsiteX112" fmla="*/ 393295 w 8037833"/>
              <a:gd name="connsiteY112" fmla="*/ 3753097 h 3784177"/>
              <a:gd name="connsiteX113" fmla="*/ 339711 w 8037833"/>
              <a:gd name="connsiteY113" fmla="*/ 3718242 h 3784177"/>
              <a:gd name="connsiteX114" fmla="*/ 222239 w 8037833"/>
              <a:gd name="connsiteY114" fmla="*/ 3672335 h 3784177"/>
              <a:gd name="connsiteX115" fmla="*/ 163578 w 8037833"/>
              <a:gd name="connsiteY115" fmla="*/ 3656292 h 3784177"/>
              <a:gd name="connsiteX116" fmla="*/ 72220 w 8037833"/>
              <a:gd name="connsiteY116" fmla="*/ 3645272 h 3784177"/>
              <a:gd name="connsiteX117" fmla="*/ 44395 w 8037833"/>
              <a:gd name="connsiteY117" fmla="*/ 3639455 h 3784177"/>
              <a:gd name="connsiteX118" fmla="*/ 1962 w 8037833"/>
              <a:gd name="connsiteY118" fmla="*/ 3635948 h 3784177"/>
              <a:gd name="connsiteX119" fmla="*/ 0 w 8037833"/>
              <a:gd name="connsiteY119" fmla="*/ 3635261 h 3784177"/>
              <a:gd name="connsiteX120" fmla="*/ 0 w 8037833"/>
              <a:gd name="connsiteY12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305325 w 8037833"/>
              <a:gd name="connsiteY32" fmla="*/ 350520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07752 w 8037833"/>
              <a:gd name="connsiteY70" fmla="*/ 362659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46240 w 8037833"/>
              <a:gd name="connsiteY90" fmla="*/ 3604535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53768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739124 h 3784177"/>
              <a:gd name="connsiteX111" fmla="*/ 445444 w 8037833"/>
              <a:gd name="connsiteY111" fmla="*/ 3764831 h 3784177"/>
              <a:gd name="connsiteX112" fmla="*/ 393295 w 8037833"/>
              <a:gd name="connsiteY112" fmla="*/ 3753097 h 3784177"/>
              <a:gd name="connsiteX113" fmla="*/ 339711 w 8037833"/>
              <a:gd name="connsiteY113" fmla="*/ 3718242 h 3784177"/>
              <a:gd name="connsiteX114" fmla="*/ 222239 w 8037833"/>
              <a:gd name="connsiteY114" fmla="*/ 3672335 h 3784177"/>
              <a:gd name="connsiteX115" fmla="*/ 163578 w 8037833"/>
              <a:gd name="connsiteY115" fmla="*/ 3656292 h 3784177"/>
              <a:gd name="connsiteX116" fmla="*/ 72220 w 8037833"/>
              <a:gd name="connsiteY116" fmla="*/ 3645272 h 3784177"/>
              <a:gd name="connsiteX117" fmla="*/ 44395 w 8037833"/>
              <a:gd name="connsiteY117" fmla="*/ 3639455 h 3784177"/>
              <a:gd name="connsiteX118" fmla="*/ 1962 w 8037833"/>
              <a:gd name="connsiteY118" fmla="*/ 3635948 h 3784177"/>
              <a:gd name="connsiteX119" fmla="*/ 0 w 8037833"/>
              <a:gd name="connsiteY119" fmla="*/ 3635261 h 3784177"/>
              <a:gd name="connsiteX120" fmla="*/ 0 w 8037833"/>
              <a:gd name="connsiteY12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305325 w 8037833"/>
              <a:gd name="connsiteY32" fmla="*/ 350520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07752 w 8037833"/>
              <a:gd name="connsiteY70" fmla="*/ 362659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46240 w 8037833"/>
              <a:gd name="connsiteY90" fmla="*/ 3604535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53768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739124 h 3784177"/>
              <a:gd name="connsiteX111" fmla="*/ 445444 w 8037833"/>
              <a:gd name="connsiteY111" fmla="*/ 3764831 h 3784177"/>
              <a:gd name="connsiteX112" fmla="*/ 393295 w 8037833"/>
              <a:gd name="connsiteY112" fmla="*/ 3753097 h 3784177"/>
              <a:gd name="connsiteX113" fmla="*/ 339711 w 8037833"/>
              <a:gd name="connsiteY113" fmla="*/ 3718242 h 3784177"/>
              <a:gd name="connsiteX114" fmla="*/ 222239 w 8037833"/>
              <a:gd name="connsiteY114" fmla="*/ 3672335 h 3784177"/>
              <a:gd name="connsiteX115" fmla="*/ 163578 w 8037833"/>
              <a:gd name="connsiteY115" fmla="*/ 3656292 h 3784177"/>
              <a:gd name="connsiteX116" fmla="*/ 72220 w 8037833"/>
              <a:gd name="connsiteY116" fmla="*/ 3645272 h 3784177"/>
              <a:gd name="connsiteX117" fmla="*/ 44395 w 8037833"/>
              <a:gd name="connsiteY117" fmla="*/ 3639455 h 3784177"/>
              <a:gd name="connsiteX118" fmla="*/ 1962 w 8037833"/>
              <a:gd name="connsiteY118" fmla="*/ 3635948 h 3784177"/>
              <a:gd name="connsiteX119" fmla="*/ 0 w 8037833"/>
              <a:gd name="connsiteY119" fmla="*/ 3635261 h 3784177"/>
              <a:gd name="connsiteX120" fmla="*/ 0 w 8037833"/>
              <a:gd name="connsiteY12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305325 w 8037833"/>
              <a:gd name="connsiteY32" fmla="*/ 350520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07752 w 8037833"/>
              <a:gd name="connsiteY70" fmla="*/ 362659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82844 w 8037833"/>
              <a:gd name="connsiteY90" fmla="*/ 3631994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53768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739124 h 3784177"/>
              <a:gd name="connsiteX111" fmla="*/ 445444 w 8037833"/>
              <a:gd name="connsiteY111" fmla="*/ 3764831 h 3784177"/>
              <a:gd name="connsiteX112" fmla="*/ 393295 w 8037833"/>
              <a:gd name="connsiteY112" fmla="*/ 3753097 h 3784177"/>
              <a:gd name="connsiteX113" fmla="*/ 339711 w 8037833"/>
              <a:gd name="connsiteY113" fmla="*/ 3718242 h 3784177"/>
              <a:gd name="connsiteX114" fmla="*/ 222239 w 8037833"/>
              <a:gd name="connsiteY114" fmla="*/ 3672335 h 3784177"/>
              <a:gd name="connsiteX115" fmla="*/ 163578 w 8037833"/>
              <a:gd name="connsiteY115" fmla="*/ 3656292 h 3784177"/>
              <a:gd name="connsiteX116" fmla="*/ 72220 w 8037833"/>
              <a:gd name="connsiteY116" fmla="*/ 3645272 h 3784177"/>
              <a:gd name="connsiteX117" fmla="*/ 44395 w 8037833"/>
              <a:gd name="connsiteY117" fmla="*/ 3639455 h 3784177"/>
              <a:gd name="connsiteX118" fmla="*/ 1962 w 8037833"/>
              <a:gd name="connsiteY118" fmla="*/ 3635948 h 3784177"/>
              <a:gd name="connsiteX119" fmla="*/ 0 w 8037833"/>
              <a:gd name="connsiteY119" fmla="*/ 3635261 h 3784177"/>
              <a:gd name="connsiteX120" fmla="*/ 0 w 8037833"/>
              <a:gd name="connsiteY12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305325 w 8037833"/>
              <a:gd name="connsiteY32" fmla="*/ 350520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07752 w 8037833"/>
              <a:gd name="connsiteY70" fmla="*/ 362659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82844 w 8037833"/>
              <a:gd name="connsiteY90" fmla="*/ 3631994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33173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739124 h 3784177"/>
              <a:gd name="connsiteX111" fmla="*/ 445444 w 8037833"/>
              <a:gd name="connsiteY111" fmla="*/ 3764831 h 3784177"/>
              <a:gd name="connsiteX112" fmla="*/ 393295 w 8037833"/>
              <a:gd name="connsiteY112" fmla="*/ 3753097 h 3784177"/>
              <a:gd name="connsiteX113" fmla="*/ 339711 w 8037833"/>
              <a:gd name="connsiteY113" fmla="*/ 3718242 h 3784177"/>
              <a:gd name="connsiteX114" fmla="*/ 222239 w 8037833"/>
              <a:gd name="connsiteY114" fmla="*/ 3672335 h 3784177"/>
              <a:gd name="connsiteX115" fmla="*/ 163578 w 8037833"/>
              <a:gd name="connsiteY115" fmla="*/ 3656292 h 3784177"/>
              <a:gd name="connsiteX116" fmla="*/ 72220 w 8037833"/>
              <a:gd name="connsiteY116" fmla="*/ 3645272 h 3784177"/>
              <a:gd name="connsiteX117" fmla="*/ 44395 w 8037833"/>
              <a:gd name="connsiteY117" fmla="*/ 3639455 h 3784177"/>
              <a:gd name="connsiteX118" fmla="*/ 1962 w 8037833"/>
              <a:gd name="connsiteY118" fmla="*/ 3635948 h 3784177"/>
              <a:gd name="connsiteX119" fmla="*/ 0 w 8037833"/>
              <a:gd name="connsiteY119" fmla="*/ 3635261 h 3784177"/>
              <a:gd name="connsiteX120" fmla="*/ 0 w 8037833"/>
              <a:gd name="connsiteY12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305325 w 8037833"/>
              <a:gd name="connsiteY32" fmla="*/ 350520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32153 w 8037833"/>
              <a:gd name="connsiteY70" fmla="*/ 366778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82844 w 8037833"/>
              <a:gd name="connsiteY90" fmla="*/ 3631994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33173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739124 h 3784177"/>
              <a:gd name="connsiteX111" fmla="*/ 445444 w 8037833"/>
              <a:gd name="connsiteY111" fmla="*/ 3764831 h 3784177"/>
              <a:gd name="connsiteX112" fmla="*/ 393295 w 8037833"/>
              <a:gd name="connsiteY112" fmla="*/ 3753097 h 3784177"/>
              <a:gd name="connsiteX113" fmla="*/ 339711 w 8037833"/>
              <a:gd name="connsiteY113" fmla="*/ 3718242 h 3784177"/>
              <a:gd name="connsiteX114" fmla="*/ 222239 w 8037833"/>
              <a:gd name="connsiteY114" fmla="*/ 3672335 h 3784177"/>
              <a:gd name="connsiteX115" fmla="*/ 163578 w 8037833"/>
              <a:gd name="connsiteY115" fmla="*/ 3656292 h 3784177"/>
              <a:gd name="connsiteX116" fmla="*/ 72220 w 8037833"/>
              <a:gd name="connsiteY116" fmla="*/ 3645272 h 3784177"/>
              <a:gd name="connsiteX117" fmla="*/ 44395 w 8037833"/>
              <a:gd name="connsiteY117" fmla="*/ 3639455 h 3784177"/>
              <a:gd name="connsiteX118" fmla="*/ 1962 w 8037833"/>
              <a:gd name="connsiteY118" fmla="*/ 3635948 h 3784177"/>
              <a:gd name="connsiteX119" fmla="*/ 0 w 8037833"/>
              <a:gd name="connsiteY119" fmla="*/ 3635261 h 3784177"/>
              <a:gd name="connsiteX120" fmla="*/ 0 w 8037833"/>
              <a:gd name="connsiteY12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210639 w 8037833"/>
              <a:gd name="connsiteY21" fmla="*/ 3335546 h 3784177"/>
              <a:gd name="connsiteX22" fmla="*/ 6111718 w 8037833"/>
              <a:gd name="connsiteY22" fmla="*/ 3357536 h 3784177"/>
              <a:gd name="connsiteX23" fmla="*/ 5949057 w 8037833"/>
              <a:gd name="connsiteY23" fmla="*/ 3379652 h 3784177"/>
              <a:gd name="connsiteX24" fmla="*/ 5891274 w 8037833"/>
              <a:gd name="connsiteY24" fmla="*/ 3397681 h 3784177"/>
              <a:gd name="connsiteX25" fmla="*/ 5835383 w 8037833"/>
              <a:gd name="connsiteY25" fmla="*/ 3377529 h 3784177"/>
              <a:gd name="connsiteX26" fmla="*/ 5746050 w 8037833"/>
              <a:gd name="connsiteY26" fmla="*/ 3426142 h 3784177"/>
              <a:gd name="connsiteX27" fmla="*/ 5613670 w 8037833"/>
              <a:gd name="connsiteY27" fmla="*/ 3428671 h 3784177"/>
              <a:gd name="connsiteX28" fmla="*/ 5535334 w 8037833"/>
              <a:gd name="connsiteY28" fmla="*/ 3437044 h 3784177"/>
              <a:gd name="connsiteX29" fmla="*/ 5506940 w 8037833"/>
              <a:gd name="connsiteY29" fmla="*/ 3450999 h 3784177"/>
              <a:gd name="connsiteX30" fmla="*/ 5466372 w 8037833"/>
              <a:gd name="connsiteY30" fmla="*/ 3463245 h 3784177"/>
              <a:gd name="connsiteX31" fmla="*/ 5395833 w 8037833"/>
              <a:gd name="connsiteY31" fmla="*/ 3493194 h 3784177"/>
              <a:gd name="connsiteX32" fmla="*/ 5305325 w 8037833"/>
              <a:gd name="connsiteY32" fmla="*/ 3505200 h 3784177"/>
              <a:gd name="connsiteX33" fmla="*/ 5223043 w 8037833"/>
              <a:gd name="connsiteY33" fmla="*/ 3491664 h 3784177"/>
              <a:gd name="connsiteX34" fmla="*/ 5217733 w 8037833"/>
              <a:gd name="connsiteY34" fmla="*/ 3500463 h 3784177"/>
              <a:gd name="connsiteX35" fmla="*/ 5167992 w 8037833"/>
              <a:gd name="connsiteY35" fmla="*/ 3504085 h 3784177"/>
              <a:gd name="connsiteX36" fmla="*/ 4987020 w 8037833"/>
              <a:gd name="connsiteY36" fmla="*/ 3461263 h 3784177"/>
              <a:gd name="connsiteX37" fmla="*/ 4890003 w 8037833"/>
              <a:gd name="connsiteY37" fmla="*/ 3469874 h 3784177"/>
              <a:gd name="connsiteX38" fmla="*/ 4856654 w 8037833"/>
              <a:gd name="connsiteY38" fmla="*/ 3481880 h 3784177"/>
              <a:gd name="connsiteX39" fmla="*/ 4800711 w 8037833"/>
              <a:gd name="connsiteY39" fmla="*/ 3501441 h 3784177"/>
              <a:gd name="connsiteX40" fmla="*/ 4761569 w 8037833"/>
              <a:gd name="connsiteY40" fmla="*/ 3538103 h 3784177"/>
              <a:gd name="connsiteX41" fmla="*/ 4713734 w 8037833"/>
              <a:gd name="connsiteY41" fmla="*/ 3545724 h 3784177"/>
              <a:gd name="connsiteX42" fmla="*/ 4699169 w 8037833"/>
              <a:gd name="connsiteY42" fmla="*/ 3518988 h 3784177"/>
              <a:gd name="connsiteX43" fmla="*/ 4649120 w 8037833"/>
              <a:gd name="connsiteY43" fmla="*/ 3536392 h 3784177"/>
              <a:gd name="connsiteX44" fmla="*/ 4573578 w 8037833"/>
              <a:gd name="connsiteY44" fmla="*/ 3565923 h 3784177"/>
              <a:gd name="connsiteX45" fmla="*/ 4529117 w 8037833"/>
              <a:gd name="connsiteY45" fmla="*/ 3575592 h 3784177"/>
              <a:gd name="connsiteX46" fmla="*/ 4408641 w 8037833"/>
              <a:gd name="connsiteY46" fmla="*/ 3610000 h 3784177"/>
              <a:gd name="connsiteX47" fmla="*/ 4356402 w 8037833"/>
              <a:gd name="connsiteY47" fmla="*/ 3642792 h 3784177"/>
              <a:gd name="connsiteX48" fmla="*/ 4270245 w 8037833"/>
              <a:gd name="connsiteY48" fmla="*/ 3665789 h 3784177"/>
              <a:gd name="connsiteX49" fmla="*/ 4208725 w 8037833"/>
              <a:gd name="connsiteY49" fmla="*/ 3704841 h 3784177"/>
              <a:gd name="connsiteX50" fmla="*/ 4201632 w 8037833"/>
              <a:gd name="connsiteY50" fmla="*/ 3702602 h 3784177"/>
              <a:gd name="connsiteX51" fmla="*/ 4191289 w 8037833"/>
              <a:gd name="connsiteY51" fmla="*/ 3702380 h 3784177"/>
              <a:gd name="connsiteX52" fmla="*/ 4191039 w 8037833"/>
              <a:gd name="connsiteY52" fmla="*/ 3702831 h 3784177"/>
              <a:gd name="connsiteX53" fmla="*/ 4181340 w 8037833"/>
              <a:gd name="connsiteY53" fmla="*/ 3701729 h 3784177"/>
              <a:gd name="connsiteX54" fmla="*/ 4133816 w 8037833"/>
              <a:gd name="connsiteY54" fmla="*/ 3690565 h 3784177"/>
              <a:gd name="connsiteX55" fmla="*/ 4071732 w 8037833"/>
              <a:gd name="connsiteY55" fmla="*/ 3732513 h 3784177"/>
              <a:gd name="connsiteX56" fmla="*/ 4045924 w 8037833"/>
              <a:gd name="connsiteY56" fmla="*/ 3739404 h 3784177"/>
              <a:gd name="connsiteX57" fmla="*/ 4032171 w 8037833"/>
              <a:gd name="connsiteY57" fmla="*/ 3745523 h 3784177"/>
              <a:gd name="connsiteX58" fmla="*/ 4031335 w 8037833"/>
              <a:gd name="connsiteY58" fmla="*/ 3747479 h 3784177"/>
              <a:gd name="connsiteX59" fmla="*/ 3985774 w 8037833"/>
              <a:gd name="connsiteY59" fmla="*/ 3736547 h 3784177"/>
              <a:gd name="connsiteX60" fmla="*/ 3979769 w 8037833"/>
              <a:gd name="connsiteY60" fmla="*/ 3738769 h 3784177"/>
              <a:gd name="connsiteX61" fmla="*/ 3950014 w 8037833"/>
              <a:gd name="connsiteY61" fmla="*/ 3726942 h 3784177"/>
              <a:gd name="connsiteX62" fmla="*/ 3934671 w 8037833"/>
              <a:gd name="connsiteY62" fmla="*/ 3723339 h 3784177"/>
              <a:gd name="connsiteX63" fmla="*/ 3930274 w 8037833"/>
              <a:gd name="connsiteY63" fmla="*/ 3717148 h 3784177"/>
              <a:gd name="connsiteX64" fmla="*/ 3907660 w 8037833"/>
              <a:gd name="connsiteY64" fmla="*/ 3714456 h 3784177"/>
              <a:gd name="connsiteX65" fmla="*/ 3905087 w 8037833"/>
              <a:gd name="connsiteY65" fmla="*/ 3716098 h 3784177"/>
              <a:gd name="connsiteX66" fmla="*/ 3886347 w 8037833"/>
              <a:gd name="connsiteY66" fmla="*/ 3706620 h 3784177"/>
              <a:gd name="connsiteX67" fmla="*/ 3870533 w 8037833"/>
              <a:gd name="connsiteY67" fmla="*/ 3689905 h 3784177"/>
              <a:gd name="connsiteX68" fmla="*/ 3678563 w 8037833"/>
              <a:gd name="connsiteY68" fmla="*/ 3694486 h 3784177"/>
              <a:gd name="connsiteX69" fmla="*/ 3524121 w 8037833"/>
              <a:gd name="connsiteY69" fmla="*/ 3642736 h 3784177"/>
              <a:gd name="connsiteX70" fmla="*/ 3432153 w 8037833"/>
              <a:gd name="connsiteY70" fmla="*/ 3667780 h 3784177"/>
              <a:gd name="connsiteX71" fmla="*/ 3373519 w 8037833"/>
              <a:gd name="connsiteY71" fmla="*/ 3665785 h 3784177"/>
              <a:gd name="connsiteX72" fmla="*/ 3114267 w 8037833"/>
              <a:gd name="connsiteY72" fmla="*/ 3638983 h 3784177"/>
              <a:gd name="connsiteX73" fmla="*/ 3048270 w 8037833"/>
              <a:gd name="connsiteY73" fmla="*/ 3649949 h 3784177"/>
              <a:gd name="connsiteX74" fmla="*/ 2989722 w 8037833"/>
              <a:gd name="connsiteY74" fmla="*/ 3623230 h 3784177"/>
              <a:gd name="connsiteX75" fmla="*/ 2965734 w 8037833"/>
              <a:gd name="connsiteY75" fmla="*/ 3635676 h 3784177"/>
              <a:gd name="connsiteX76" fmla="*/ 2961603 w 8037833"/>
              <a:gd name="connsiteY76" fmla="*/ 3638221 h 3784177"/>
              <a:gd name="connsiteX77" fmla="*/ 2944959 w 8037833"/>
              <a:gd name="connsiteY77" fmla="*/ 3639723 h 3784177"/>
              <a:gd name="connsiteX78" fmla="*/ 2940402 w 8037833"/>
              <a:gd name="connsiteY78" fmla="*/ 3651000 h 3784177"/>
              <a:gd name="connsiteX79" fmla="*/ 2915449 w 8037833"/>
              <a:gd name="connsiteY79" fmla="*/ 3661039 h 3784177"/>
              <a:gd name="connsiteX80" fmla="*/ 2884777 w 8037833"/>
              <a:gd name="connsiteY80" fmla="*/ 3660775 h 3784177"/>
              <a:gd name="connsiteX81" fmla="*/ 2739034 w 8037833"/>
              <a:gd name="connsiteY81" fmla="*/ 3647396 h 3784177"/>
              <a:gd name="connsiteX82" fmla="*/ 2651827 w 8037833"/>
              <a:gd name="connsiteY82" fmla="*/ 3646306 h 3784177"/>
              <a:gd name="connsiteX83" fmla="*/ 2618680 w 8037833"/>
              <a:gd name="connsiteY83" fmla="*/ 3656755 h 3784177"/>
              <a:gd name="connsiteX84" fmla="*/ 2572404 w 8037833"/>
              <a:gd name="connsiteY84" fmla="*/ 3664043 h 3784177"/>
              <a:gd name="connsiteX85" fmla="*/ 2490721 w 8037833"/>
              <a:gd name="connsiteY85" fmla="*/ 3685313 h 3784177"/>
              <a:gd name="connsiteX86" fmla="*/ 2423704 w 8037833"/>
              <a:gd name="connsiteY86" fmla="*/ 3658079 h 3784177"/>
              <a:gd name="connsiteX87" fmla="*/ 2301172 w 8037833"/>
              <a:gd name="connsiteY87" fmla="*/ 3663053 h 3784177"/>
              <a:gd name="connsiteX88" fmla="*/ 2294102 w 8037833"/>
              <a:gd name="connsiteY88" fmla="*/ 3671151 h 3784177"/>
              <a:gd name="connsiteX89" fmla="*/ 2238966 w 8037833"/>
              <a:gd name="connsiteY89" fmla="*/ 3668777 h 3784177"/>
              <a:gd name="connsiteX90" fmla="*/ 2082844 w 8037833"/>
              <a:gd name="connsiteY90" fmla="*/ 3631994 h 3784177"/>
              <a:gd name="connsiteX91" fmla="*/ 1938480 w 8037833"/>
              <a:gd name="connsiteY91" fmla="*/ 3601439 h 3784177"/>
              <a:gd name="connsiteX92" fmla="*/ 1900166 w 8037833"/>
              <a:gd name="connsiteY92" fmla="*/ 3609358 h 3784177"/>
              <a:gd name="connsiteX93" fmla="*/ 1835976 w 8037833"/>
              <a:gd name="connsiteY93" fmla="*/ 3622065 h 3784177"/>
              <a:gd name="connsiteX94" fmla="*/ 1787830 w 8037833"/>
              <a:gd name="connsiteY94" fmla="*/ 3633173 h 3784177"/>
              <a:gd name="connsiteX95" fmla="*/ 1734224 w 8037833"/>
              <a:gd name="connsiteY95" fmla="*/ 3655593 h 3784177"/>
              <a:gd name="connsiteX96" fmla="*/ 1721989 w 8037833"/>
              <a:gd name="connsiteY96" fmla="*/ 3627298 h 3784177"/>
              <a:gd name="connsiteX97" fmla="*/ 1664576 w 8037833"/>
              <a:gd name="connsiteY97" fmla="*/ 3638572 h 3784177"/>
              <a:gd name="connsiteX98" fmla="*/ 1577459 w 8037833"/>
              <a:gd name="connsiteY98" fmla="*/ 3658824 h 3784177"/>
              <a:gd name="connsiteX99" fmla="*/ 1527269 w 8037833"/>
              <a:gd name="connsiteY99" fmla="*/ 3663088 h 3784177"/>
              <a:gd name="connsiteX100" fmla="*/ 1390118 w 8037833"/>
              <a:gd name="connsiteY100" fmla="*/ 3682789 h 3784177"/>
              <a:gd name="connsiteX101" fmla="*/ 1252698 w 8037833"/>
              <a:gd name="connsiteY101" fmla="*/ 3708662 h 3784177"/>
              <a:gd name="connsiteX102" fmla="*/ 1171039 w 8037833"/>
              <a:gd name="connsiteY102" fmla="*/ 3758642 h 3784177"/>
              <a:gd name="connsiteX103" fmla="*/ 1058106 w 8037833"/>
              <a:gd name="connsiteY103" fmla="*/ 3776166 h 3784177"/>
              <a:gd name="connsiteX104" fmla="*/ 1039167 w 8037833"/>
              <a:gd name="connsiteY104" fmla="*/ 3784177 h 3784177"/>
              <a:gd name="connsiteX105" fmla="*/ 1012958 w 8037833"/>
              <a:gd name="connsiteY105" fmla="*/ 3779206 h 3784177"/>
              <a:gd name="connsiteX106" fmla="*/ 907906 w 8037833"/>
              <a:gd name="connsiteY106" fmla="*/ 3757678 h 3784177"/>
              <a:gd name="connsiteX107" fmla="*/ 825226 w 8037833"/>
              <a:gd name="connsiteY107" fmla="*/ 3726369 h 3784177"/>
              <a:gd name="connsiteX108" fmla="*/ 722264 w 8037833"/>
              <a:gd name="connsiteY108" fmla="*/ 3747612 h 3784177"/>
              <a:gd name="connsiteX109" fmla="*/ 659460 w 8037833"/>
              <a:gd name="connsiteY109" fmla="*/ 3740429 h 3784177"/>
              <a:gd name="connsiteX110" fmla="*/ 556552 w 8037833"/>
              <a:gd name="connsiteY110" fmla="*/ 3739124 h 3784177"/>
              <a:gd name="connsiteX111" fmla="*/ 445444 w 8037833"/>
              <a:gd name="connsiteY111" fmla="*/ 3764831 h 3784177"/>
              <a:gd name="connsiteX112" fmla="*/ 393295 w 8037833"/>
              <a:gd name="connsiteY112" fmla="*/ 3753097 h 3784177"/>
              <a:gd name="connsiteX113" fmla="*/ 339711 w 8037833"/>
              <a:gd name="connsiteY113" fmla="*/ 3718242 h 3784177"/>
              <a:gd name="connsiteX114" fmla="*/ 222239 w 8037833"/>
              <a:gd name="connsiteY114" fmla="*/ 3672335 h 3784177"/>
              <a:gd name="connsiteX115" fmla="*/ 163578 w 8037833"/>
              <a:gd name="connsiteY115" fmla="*/ 3656292 h 3784177"/>
              <a:gd name="connsiteX116" fmla="*/ 72220 w 8037833"/>
              <a:gd name="connsiteY116" fmla="*/ 3645272 h 3784177"/>
              <a:gd name="connsiteX117" fmla="*/ 44395 w 8037833"/>
              <a:gd name="connsiteY117" fmla="*/ 3639455 h 3784177"/>
              <a:gd name="connsiteX118" fmla="*/ 1962 w 8037833"/>
              <a:gd name="connsiteY118" fmla="*/ 3635948 h 3784177"/>
              <a:gd name="connsiteX119" fmla="*/ 0 w 8037833"/>
              <a:gd name="connsiteY119" fmla="*/ 3635261 h 3784177"/>
              <a:gd name="connsiteX120" fmla="*/ 0 w 8037833"/>
              <a:gd name="connsiteY12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03479 w 8037833"/>
              <a:gd name="connsiteY20" fmla="*/ 3319842 h 3784177"/>
              <a:gd name="connsiteX21" fmla="*/ 6111718 w 8037833"/>
              <a:gd name="connsiteY21" fmla="*/ 3357536 h 3784177"/>
              <a:gd name="connsiteX22" fmla="*/ 5949057 w 8037833"/>
              <a:gd name="connsiteY22" fmla="*/ 3379652 h 3784177"/>
              <a:gd name="connsiteX23" fmla="*/ 5891274 w 8037833"/>
              <a:gd name="connsiteY23" fmla="*/ 3397681 h 3784177"/>
              <a:gd name="connsiteX24" fmla="*/ 5835383 w 8037833"/>
              <a:gd name="connsiteY24" fmla="*/ 3377529 h 3784177"/>
              <a:gd name="connsiteX25" fmla="*/ 5746050 w 8037833"/>
              <a:gd name="connsiteY25" fmla="*/ 3426142 h 3784177"/>
              <a:gd name="connsiteX26" fmla="*/ 5613670 w 8037833"/>
              <a:gd name="connsiteY26" fmla="*/ 3428671 h 3784177"/>
              <a:gd name="connsiteX27" fmla="*/ 5535334 w 8037833"/>
              <a:gd name="connsiteY27" fmla="*/ 3437044 h 3784177"/>
              <a:gd name="connsiteX28" fmla="*/ 5506940 w 8037833"/>
              <a:gd name="connsiteY28" fmla="*/ 3450999 h 3784177"/>
              <a:gd name="connsiteX29" fmla="*/ 5466372 w 8037833"/>
              <a:gd name="connsiteY29" fmla="*/ 3463245 h 3784177"/>
              <a:gd name="connsiteX30" fmla="*/ 5395833 w 8037833"/>
              <a:gd name="connsiteY30" fmla="*/ 3493194 h 3784177"/>
              <a:gd name="connsiteX31" fmla="*/ 5305325 w 8037833"/>
              <a:gd name="connsiteY31" fmla="*/ 3505200 h 3784177"/>
              <a:gd name="connsiteX32" fmla="*/ 5223043 w 8037833"/>
              <a:gd name="connsiteY32" fmla="*/ 3491664 h 3784177"/>
              <a:gd name="connsiteX33" fmla="*/ 5217733 w 8037833"/>
              <a:gd name="connsiteY33" fmla="*/ 3500463 h 3784177"/>
              <a:gd name="connsiteX34" fmla="*/ 5167992 w 8037833"/>
              <a:gd name="connsiteY34" fmla="*/ 3504085 h 3784177"/>
              <a:gd name="connsiteX35" fmla="*/ 4987020 w 8037833"/>
              <a:gd name="connsiteY35" fmla="*/ 3461263 h 3784177"/>
              <a:gd name="connsiteX36" fmla="*/ 4890003 w 8037833"/>
              <a:gd name="connsiteY36" fmla="*/ 3469874 h 3784177"/>
              <a:gd name="connsiteX37" fmla="*/ 4856654 w 8037833"/>
              <a:gd name="connsiteY37" fmla="*/ 3481880 h 3784177"/>
              <a:gd name="connsiteX38" fmla="*/ 4800711 w 8037833"/>
              <a:gd name="connsiteY38" fmla="*/ 3501441 h 3784177"/>
              <a:gd name="connsiteX39" fmla="*/ 4761569 w 8037833"/>
              <a:gd name="connsiteY39" fmla="*/ 3538103 h 3784177"/>
              <a:gd name="connsiteX40" fmla="*/ 4713734 w 8037833"/>
              <a:gd name="connsiteY40" fmla="*/ 3545724 h 3784177"/>
              <a:gd name="connsiteX41" fmla="*/ 4699169 w 8037833"/>
              <a:gd name="connsiteY41" fmla="*/ 3518988 h 3784177"/>
              <a:gd name="connsiteX42" fmla="*/ 4649120 w 8037833"/>
              <a:gd name="connsiteY42" fmla="*/ 3536392 h 3784177"/>
              <a:gd name="connsiteX43" fmla="*/ 4573578 w 8037833"/>
              <a:gd name="connsiteY43" fmla="*/ 3565923 h 3784177"/>
              <a:gd name="connsiteX44" fmla="*/ 4529117 w 8037833"/>
              <a:gd name="connsiteY44" fmla="*/ 3575592 h 3784177"/>
              <a:gd name="connsiteX45" fmla="*/ 4408641 w 8037833"/>
              <a:gd name="connsiteY45" fmla="*/ 3610000 h 3784177"/>
              <a:gd name="connsiteX46" fmla="*/ 4356402 w 8037833"/>
              <a:gd name="connsiteY46" fmla="*/ 3642792 h 3784177"/>
              <a:gd name="connsiteX47" fmla="*/ 4270245 w 8037833"/>
              <a:gd name="connsiteY47" fmla="*/ 3665789 h 3784177"/>
              <a:gd name="connsiteX48" fmla="*/ 4208725 w 8037833"/>
              <a:gd name="connsiteY48" fmla="*/ 3704841 h 3784177"/>
              <a:gd name="connsiteX49" fmla="*/ 4201632 w 8037833"/>
              <a:gd name="connsiteY49" fmla="*/ 3702602 h 3784177"/>
              <a:gd name="connsiteX50" fmla="*/ 4191289 w 8037833"/>
              <a:gd name="connsiteY50" fmla="*/ 3702380 h 3784177"/>
              <a:gd name="connsiteX51" fmla="*/ 4191039 w 8037833"/>
              <a:gd name="connsiteY51" fmla="*/ 3702831 h 3784177"/>
              <a:gd name="connsiteX52" fmla="*/ 4181340 w 8037833"/>
              <a:gd name="connsiteY52" fmla="*/ 3701729 h 3784177"/>
              <a:gd name="connsiteX53" fmla="*/ 4133816 w 8037833"/>
              <a:gd name="connsiteY53" fmla="*/ 3690565 h 3784177"/>
              <a:gd name="connsiteX54" fmla="*/ 4071732 w 8037833"/>
              <a:gd name="connsiteY54" fmla="*/ 3732513 h 3784177"/>
              <a:gd name="connsiteX55" fmla="*/ 4045924 w 8037833"/>
              <a:gd name="connsiteY55" fmla="*/ 3739404 h 3784177"/>
              <a:gd name="connsiteX56" fmla="*/ 4032171 w 8037833"/>
              <a:gd name="connsiteY56" fmla="*/ 3745523 h 3784177"/>
              <a:gd name="connsiteX57" fmla="*/ 4031335 w 8037833"/>
              <a:gd name="connsiteY57" fmla="*/ 3747479 h 3784177"/>
              <a:gd name="connsiteX58" fmla="*/ 3985774 w 8037833"/>
              <a:gd name="connsiteY58" fmla="*/ 3736547 h 3784177"/>
              <a:gd name="connsiteX59" fmla="*/ 3979769 w 8037833"/>
              <a:gd name="connsiteY59" fmla="*/ 3738769 h 3784177"/>
              <a:gd name="connsiteX60" fmla="*/ 3950014 w 8037833"/>
              <a:gd name="connsiteY60" fmla="*/ 3726942 h 3784177"/>
              <a:gd name="connsiteX61" fmla="*/ 3934671 w 8037833"/>
              <a:gd name="connsiteY61" fmla="*/ 3723339 h 3784177"/>
              <a:gd name="connsiteX62" fmla="*/ 3930274 w 8037833"/>
              <a:gd name="connsiteY62" fmla="*/ 3717148 h 3784177"/>
              <a:gd name="connsiteX63" fmla="*/ 3907660 w 8037833"/>
              <a:gd name="connsiteY63" fmla="*/ 3714456 h 3784177"/>
              <a:gd name="connsiteX64" fmla="*/ 3905087 w 8037833"/>
              <a:gd name="connsiteY64" fmla="*/ 3716098 h 3784177"/>
              <a:gd name="connsiteX65" fmla="*/ 3886347 w 8037833"/>
              <a:gd name="connsiteY65" fmla="*/ 3706620 h 3784177"/>
              <a:gd name="connsiteX66" fmla="*/ 3870533 w 8037833"/>
              <a:gd name="connsiteY66" fmla="*/ 3689905 h 3784177"/>
              <a:gd name="connsiteX67" fmla="*/ 3678563 w 8037833"/>
              <a:gd name="connsiteY67" fmla="*/ 3694486 h 3784177"/>
              <a:gd name="connsiteX68" fmla="*/ 3524121 w 8037833"/>
              <a:gd name="connsiteY68" fmla="*/ 3642736 h 3784177"/>
              <a:gd name="connsiteX69" fmla="*/ 3432153 w 8037833"/>
              <a:gd name="connsiteY69" fmla="*/ 3667780 h 3784177"/>
              <a:gd name="connsiteX70" fmla="*/ 3373519 w 8037833"/>
              <a:gd name="connsiteY70" fmla="*/ 3665785 h 3784177"/>
              <a:gd name="connsiteX71" fmla="*/ 3114267 w 8037833"/>
              <a:gd name="connsiteY71" fmla="*/ 3638983 h 3784177"/>
              <a:gd name="connsiteX72" fmla="*/ 3048270 w 8037833"/>
              <a:gd name="connsiteY72" fmla="*/ 3649949 h 3784177"/>
              <a:gd name="connsiteX73" fmla="*/ 2989722 w 8037833"/>
              <a:gd name="connsiteY73" fmla="*/ 3623230 h 3784177"/>
              <a:gd name="connsiteX74" fmla="*/ 2965734 w 8037833"/>
              <a:gd name="connsiteY74" fmla="*/ 3635676 h 3784177"/>
              <a:gd name="connsiteX75" fmla="*/ 2961603 w 8037833"/>
              <a:gd name="connsiteY75" fmla="*/ 3638221 h 3784177"/>
              <a:gd name="connsiteX76" fmla="*/ 2944959 w 8037833"/>
              <a:gd name="connsiteY76" fmla="*/ 3639723 h 3784177"/>
              <a:gd name="connsiteX77" fmla="*/ 2940402 w 8037833"/>
              <a:gd name="connsiteY77" fmla="*/ 3651000 h 3784177"/>
              <a:gd name="connsiteX78" fmla="*/ 2915449 w 8037833"/>
              <a:gd name="connsiteY78" fmla="*/ 3661039 h 3784177"/>
              <a:gd name="connsiteX79" fmla="*/ 2884777 w 8037833"/>
              <a:gd name="connsiteY79" fmla="*/ 3660775 h 3784177"/>
              <a:gd name="connsiteX80" fmla="*/ 2739034 w 8037833"/>
              <a:gd name="connsiteY80" fmla="*/ 3647396 h 3784177"/>
              <a:gd name="connsiteX81" fmla="*/ 2651827 w 8037833"/>
              <a:gd name="connsiteY81" fmla="*/ 3646306 h 3784177"/>
              <a:gd name="connsiteX82" fmla="*/ 2618680 w 8037833"/>
              <a:gd name="connsiteY82" fmla="*/ 3656755 h 3784177"/>
              <a:gd name="connsiteX83" fmla="*/ 2572404 w 8037833"/>
              <a:gd name="connsiteY83" fmla="*/ 3664043 h 3784177"/>
              <a:gd name="connsiteX84" fmla="*/ 2490721 w 8037833"/>
              <a:gd name="connsiteY84" fmla="*/ 3685313 h 3784177"/>
              <a:gd name="connsiteX85" fmla="*/ 2423704 w 8037833"/>
              <a:gd name="connsiteY85" fmla="*/ 3658079 h 3784177"/>
              <a:gd name="connsiteX86" fmla="*/ 2301172 w 8037833"/>
              <a:gd name="connsiteY86" fmla="*/ 3663053 h 3784177"/>
              <a:gd name="connsiteX87" fmla="*/ 2294102 w 8037833"/>
              <a:gd name="connsiteY87" fmla="*/ 3671151 h 3784177"/>
              <a:gd name="connsiteX88" fmla="*/ 2238966 w 8037833"/>
              <a:gd name="connsiteY88" fmla="*/ 3668777 h 3784177"/>
              <a:gd name="connsiteX89" fmla="*/ 2082844 w 8037833"/>
              <a:gd name="connsiteY89" fmla="*/ 3631994 h 3784177"/>
              <a:gd name="connsiteX90" fmla="*/ 1938480 w 8037833"/>
              <a:gd name="connsiteY90" fmla="*/ 3601439 h 3784177"/>
              <a:gd name="connsiteX91" fmla="*/ 1900166 w 8037833"/>
              <a:gd name="connsiteY91" fmla="*/ 3609358 h 3784177"/>
              <a:gd name="connsiteX92" fmla="*/ 1835976 w 8037833"/>
              <a:gd name="connsiteY92" fmla="*/ 3622065 h 3784177"/>
              <a:gd name="connsiteX93" fmla="*/ 1787830 w 8037833"/>
              <a:gd name="connsiteY93" fmla="*/ 3633173 h 3784177"/>
              <a:gd name="connsiteX94" fmla="*/ 1734224 w 8037833"/>
              <a:gd name="connsiteY94" fmla="*/ 3655593 h 3784177"/>
              <a:gd name="connsiteX95" fmla="*/ 1721989 w 8037833"/>
              <a:gd name="connsiteY95" fmla="*/ 3627298 h 3784177"/>
              <a:gd name="connsiteX96" fmla="*/ 1664576 w 8037833"/>
              <a:gd name="connsiteY96" fmla="*/ 3638572 h 3784177"/>
              <a:gd name="connsiteX97" fmla="*/ 1577459 w 8037833"/>
              <a:gd name="connsiteY97" fmla="*/ 3658824 h 3784177"/>
              <a:gd name="connsiteX98" fmla="*/ 1527269 w 8037833"/>
              <a:gd name="connsiteY98" fmla="*/ 3663088 h 3784177"/>
              <a:gd name="connsiteX99" fmla="*/ 1390118 w 8037833"/>
              <a:gd name="connsiteY99" fmla="*/ 3682789 h 3784177"/>
              <a:gd name="connsiteX100" fmla="*/ 1252698 w 8037833"/>
              <a:gd name="connsiteY100" fmla="*/ 3708662 h 3784177"/>
              <a:gd name="connsiteX101" fmla="*/ 1171039 w 8037833"/>
              <a:gd name="connsiteY101" fmla="*/ 3758642 h 3784177"/>
              <a:gd name="connsiteX102" fmla="*/ 1058106 w 8037833"/>
              <a:gd name="connsiteY102" fmla="*/ 3776166 h 3784177"/>
              <a:gd name="connsiteX103" fmla="*/ 1039167 w 8037833"/>
              <a:gd name="connsiteY103" fmla="*/ 3784177 h 3784177"/>
              <a:gd name="connsiteX104" fmla="*/ 1012958 w 8037833"/>
              <a:gd name="connsiteY104" fmla="*/ 3779206 h 3784177"/>
              <a:gd name="connsiteX105" fmla="*/ 907906 w 8037833"/>
              <a:gd name="connsiteY105" fmla="*/ 3757678 h 3784177"/>
              <a:gd name="connsiteX106" fmla="*/ 825226 w 8037833"/>
              <a:gd name="connsiteY106" fmla="*/ 3726369 h 3784177"/>
              <a:gd name="connsiteX107" fmla="*/ 722264 w 8037833"/>
              <a:gd name="connsiteY107" fmla="*/ 3747612 h 3784177"/>
              <a:gd name="connsiteX108" fmla="*/ 659460 w 8037833"/>
              <a:gd name="connsiteY108" fmla="*/ 3740429 h 3784177"/>
              <a:gd name="connsiteX109" fmla="*/ 556552 w 8037833"/>
              <a:gd name="connsiteY109" fmla="*/ 3739124 h 3784177"/>
              <a:gd name="connsiteX110" fmla="*/ 445444 w 8037833"/>
              <a:gd name="connsiteY110" fmla="*/ 3764831 h 3784177"/>
              <a:gd name="connsiteX111" fmla="*/ 393295 w 8037833"/>
              <a:gd name="connsiteY111" fmla="*/ 3753097 h 3784177"/>
              <a:gd name="connsiteX112" fmla="*/ 339711 w 8037833"/>
              <a:gd name="connsiteY112" fmla="*/ 3718242 h 3784177"/>
              <a:gd name="connsiteX113" fmla="*/ 222239 w 8037833"/>
              <a:gd name="connsiteY113" fmla="*/ 3672335 h 3784177"/>
              <a:gd name="connsiteX114" fmla="*/ 163578 w 8037833"/>
              <a:gd name="connsiteY114" fmla="*/ 3656292 h 3784177"/>
              <a:gd name="connsiteX115" fmla="*/ 72220 w 8037833"/>
              <a:gd name="connsiteY115" fmla="*/ 3645272 h 3784177"/>
              <a:gd name="connsiteX116" fmla="*/ 44395 w 8037833"/>
              <a:gd name="connsiteY116" fmla="*/ 3639455 h 3784177"/>
              <a:gd name="connsiteX117" fmla="*/ 1962 w 8037833"/>
              <a:gd name="connsiteY117" fmla="*/ 3635948 h 3784177"/>
              <a:gd name="connsiteX118" fmla="*/ 0 w 8037833"/>
              <a:gd name="connsiteY118" fmla="*/ 3635261 h 3784177"/>
              <a:gd name="connsiteX119" fmla="*/ 0 w 8037833"/>
              <a:gd name="connsiteY119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52283 w 8037833"/>
              <a:gd name="connsiteY20" fmla="*/ 3374762 h 3784177"/>
              <a:gd name="connsiteX21" fmla="*/ 6111718 w 8037833"/>
              <a:gd name="connsiteY21" fmla="*/ 3357536 h 3784177"/>
              <a:gd name="connsiteX22" fmla="*/ 5949057 w 8037833"/>
              <a:gd name="connsiteY22" fmla="*/ 3379652 h 3784177"/>
              <a:gd name="connsiteX23" fmla="*/ 5891274 w 8037833"/>
              <a:gd name="connsiteY23" fmla="*/ 3397681 h 3784177"/>
              <a:gd name="connsiteX24" fmla="*/ 5835383 w 8037833"/>
              <a:gd name="connsiteY24" fmla="*/ 3377529 h 3784177"/>
              <a:gd name="connsiteX25" fmla="*/ 5746050 w 8037833"/>
              <a:gd name="connsiteY25" fmla="*/ 3426142 h 3784177"/>
              <a:gd name="connsiteX26" fmla="*/ 5613670 w 8037833"/>
              <a:gd name="connsiteY26" fmla="*/ 3428671 h 3784177"/>
              <a:gd name="connsiteX27" fmla="*/ 5535334 w 8037833"/>
              <a:gd name="connsiteY27" fmla="*/ 3437044 h 3784177"/>
              <a:gd name="connsiteX28" fmla="*/ 5506940 w 8037833"/>
              <a:gd name="connsiteY28" fmla="*/ 3450999 h 3784177"/>
              <a:gd name="connsiteX29" fmla="*/ 5466372 w 8037833"/>
              <a:gd name="connsiteY29" fmla="*/ 3463245 h 3784177"/>
              <a:gd name="connsiteX30" fmla="*/ 5395833 w 8037833"/>
              <a:gd name="connsiteY30" fmla="*/ 3493194 h 3784177"/>
              <a:gd name="connsiteX31" fmla="*/ 5305325 w 8037833"/>
              <a:gd name="connsiteY31" fmla="*/ 3505200 h 3784177"/>
              <a:gd name="connsiteX32" fmla="*/ 5223043 w 8037833"/>
              <a:gd name="connsiteY32" fmla="*/ 3491664 h 3784177"/>
              <a:gd name="connsiteX33" fmla="*/ 5217733 w 8037833"/>
              <a:gd name="connsiteY33" fmla="*/ 3500463 h 3784177"/>
              <a:gd name="connsiteX34" fmla="*/ 5167992 w 8037833"/>
              <a:gd name="connsiteY34" fmla="*/ 3504085 h 3784177"/>
              <a:gd name="connsiteX35" fmla="*/ 4987020 w 8037833"/>
              <a:gd name="connsiteY35" fmla="*/ 3461263 h 3784177"/>
              <a:gd name="connsiteX36" fmla="*/ 4890003 w 8037833"/>
              <a:gd name="connsiteY36" fmla="*/ 3469874 h 3784177"/>
              <a:gd name="connsiteX37" fmla="*/ 4856654 w 8037833"/>
              <a:gd name="connsiteY37" fmla="*/ 3481880 h 3784177"/>
              <a:gd name="connsiteX38" fmla="*/ 4800711 w 8037833"/>
              <a:gd name="connsiteY38" fmla="*/ 3501441 h 3784177"/>
              <a:gd name="connsiteX39" fmla="*/ 4761569 w 8037833"/>
              <a:gd name="connsiteY39" fmla="*/ 3538103 h 3784177"/>
              <a:gd name="connsiteX40" fmla="*/ 4713734 w 8037833"/>
              <a:gd name="connsiteY40" fmla="*/ 3545724 h 3784177"/>
              <a:gd name="connsiteX41" fmla="*/ 4699169 w 8037833"/>
              <a:gd name="connsiteY41" fmla="*/ 3518988 h 3784177"/>
              <a:gd name="connsiteX42" fmla="*/ 4649120 w 8037833"/>
              <a:gd name="connsiteY42" fmla="*/ 3536392 h 3784177"/>
              <a:gd name="connsiteX43" fmla="*/ 4573578 w 8037833"/>
              <a:gd name="connsiteY43" fmla="*/ 3565923 h 3784177"/>
              <a:gd name="connsiteX44" fmla="*/ 4529117 w 8037833"/>
              <a:gd name="connsiteY44" fmla="*/ 3575592 h 3784177"/>
              <a:gd name="connsiteX45" fmla="*/ 4408641 w 8037833"/>
              <a:gd name="connsiteY45" fmla="*/ 3610000 h 3784177"/>
              <a:gd name="connsiteX46" fmla="*/ 4356402 w 8037833"/>
              <a:gd name="connsiteY46" fmla="*/ 3642792 h 3784177"/>
              <a:gd name="connsiteX47" fmla="*/ 4270245 w 8037833"/>
              <a:gd name="connsiteY47" fmla="*/ 3665789 h 3784177"/>
              <a:gd name="connsiteX48" fmla="*/ 4208725 w 8037833"/>
              <a:gd name="connsiteY48" fmla="*/ 3704841 h 3784177"/>
              <a:gd name="connsiteX49" fmla="*/ 4201632 w 8037833"/>
              <a:gd name="connsiteY49" fmla="*/ 3702602 h 3784177"/>
              <a:gd name="connsiteX50" fmla="*/ 4191289 w 8037833"/>
              <a:gd name="connsiteY50" fmla="*/ 3702380 h 3784177"/>
              <a:gd name="connsiteX51" fmla="*/ 4191039 w 8037833"/>
              <a:gd name="connsiteY51" fmla="*/ 3702831 h 3784177"/>
              <a:gd name="connsiteX52" fmla="*/ 4181340 w 8037833"/>
              <a:gd name="connsiteY52" fmla="*/ 3701729 h 3784177"/>
              <a:gd name="connsiteX53" fmla="*/ 4133816 w 8037833"/>
              <a:gd name="connsiteY53" fmla="*/ 3690565 h 3784177"/>
              <a:gd name="connsiteX54" fmla="*/ 4071732 w 8037833"/>
              <a:gd name="connsiteY54" fmla="*/ 3732513 h 3784177"/>
              <a:gd name="connsiteX55" fmla="*/ 4045924 w 8037833"/>
              <a:gd name="connsiteY55" fmla="*/ 3739404 h 3784177"/>
              <a:gd name="connsiteX56" fmla="*/ 4032171 w 8037833"/>
              <a:gd name="connsiteY56" fmla="*/ 3745523 h 3784177"/>
              <a:gd name="connsiteX57" fmla="*/ 4031335 w 8037833"/>
              <a:gd name="connsiteY57" fmla="*/ 3747479 h 3784177"/>
              <a:gd name="connsiteX58" fmla="*/ 3985774 w 8037833"/>
              <a:gd name="connsiteY58" fmla="*/ 3736547 h 3784177"/>
              <a:gd name="connsiteX59" fmla="*/ 3979769 w 8037833"/>
              <a:gd name="connsiteY59" fmla="*/ 3738769 h 3784177"/>
              <a:gd name="connsiteX60" fmla="*/ 3950014 w 8037833"/>
              <a:gd name="connsiteY60" fmla="*/ 3726942 h 3784177"/>
              <a:gd name="connsiteX61" fmla="*/ 3934671 w 8037833"/>
              <a:gd name="connsiteY61" fmla="*/ 3723339 h 3784177"/>
              <a:gd name="connsiteX62" fmla="*/ 3930274 w 8037833"/>
              <a:gd name="connsiteY62" fmla="*/ 3717148 h 3784177"/>
              <a:gd name="connsiteX63" fmla="*/ 3907660 w 8037833"/>
              <a:gd name="connsiteY63" fmla="*/ 3714456 h 3784177"/>
              <a:gd name="connsiteX64" fmla="*/ 3905087 w 8037833"/>
              <a:gd name="connsiteY64" fmla="*/ 3716098 h 3784177"/>
              <a:gd name="connsiteX65" fmla="*/ 3886347 w 8037833"/>
              <a:gd name="connsiteY65" fmla="*/ 3706620 h 3784177"/>
              <a:gd name="connsiteX66" fmla="*/ 3870533 w 8037833"/>
              <a:gd name="connsiteY66" fmla="*/ 3689905 h 3784177"/>
              <a:gd name="connsiteX67" fmla="*/ 3678563 w 8037833"/>
              <a:gd name="connsiteY67" fmla="*/ 3694486 h 3784177"/>
              <a:gd name="connsiteX68" fmla="*/ 3524121 w 8037833"/>
              <a:gd name="connsiteY68" fmla="*/ 3642736 h 3784177"/>
              <a:gd name="connsiteX69" fmla="*/ 3432153 w 8037833"/>
              <a:gd name="connsiteY69" fmla="*/ 3667780 h 3784177"/>
              <a:gd name="connsiteX70" fmla="*/ 3373519 w 8037833"/>
              <a:gd name="connsiteY70" fmla="*/ 3665785 h 3784177"/>
              <a:gd name="connsiteX71" fmla="*/ 3114267 w 8037833"/>
              <a:gd name="connsiteY71" fmla="*/ 3638983 h 3784177"/>
              <a:gd name="connsiteX72" fmla="*/ 3048270 w 8037833"/>
              <a:gd name="connsiteY72" fmla="*/ 3649949 h 3784177"/>
              <a:gd name="connsiteX73" fmla="*/ 2989722 w 8037833"/>
              <a:gd name="connsiteY73" fmla="*/ 3623230 h 3784177"/>
              <a:gd name="connsiteX74" fmla="*/ 2965734 w 8037833"/>
              <a:gd name="connsiteY74" fmla="*/ 3635676 h 3784177"/>
              <a:gd name="connsiteX75" fmla="*/ 2961603 w 8037833"/>
              <a:gd name="connsiteY75" fmla="*/ 3638221 h 3784177"/>
              <a:gd name="connsiteX76" fmla="*/ 2944959 w 8037833"/>
              <a:gd name="connsiteY76" fmla="*/ 3639723 h 3784177"/>
              <a:gd name="connsiteX77" fmla="*/ 2940402 w 8037833"/>
              <a:gd name="connsiteY77" fmla="*/ 3651000 h 3784177"/>
              <a:gd name="connsiteX78" fmla="*/ 2915449 w 8037833"/>
              <a:gd name="connsiteY78" fmla="*/ 3661039 h 3784177"/>
              <a:gd name="connsiteX79" fmla="*/ 2884777 w 8037833"/>
              <a:gd name="connsiteY79" fmla="*/ 3660775 h 3784177"/>
              <a:gd name="connsiteX80" fmla="*/ 2739034 w 8037833"/>
              <a:gd name="connsiteY80" fmla="*/ 3647396 h 3784177"/>
              <a:gd name="connsiteX81" fmla="*/ 2651827 w 8037833"/>
              <a:gd name="connsiteY81" fmla="*/ 3646306 h 3784177"/>
              <a:gd name="connsiteX82" fmla="*/ 2618680 w 8037833"/>
              <a:gd name="connsiteY82" fmla="*/ 3656755 h 3784177"/>
              <a:gd name="connsiteX83" fmla="*/ 2572404 w 8037833"/>
              <a:gd name="connsiteY83" fmla="*/ 3664043 h 3784177"/>
              <a:gd name="connsiteX84" fmla="*/ 2490721 w 8037833"/>
              <a:gd name="connsiteY84" fmla="*/ 3685313 h 3784177"/>
              <a:gd name="connsiteX85" fmla="*/ 2423704 w 8037833"/>
              <a:gd name="connsiteY85" fmla="*/ 3658079 h 3784177"/>
              <a:gd name="connsiteX86" fmla="*/ 2301172 w 8037833"/>
              <a:gd name="connsiteY86" fmla="*/ 3663053 h 3784177"/>
              <a:gd name="connsiteX87" fmla="*/ 2294102 w 8037833"/>
              <a:gd name="connsiteY87" fmla="*/ 3671151 h 3784177"/>
              <a:gd name="connsiteX88" fmla="*/ 2238966 w 8037833"/>
              <a:gd name="connsiteY88" fmla="*/ 3668777 h 3784177"/>
              <a:gd name="connsiteX89" fmla="*/ 2082844 w 8037833"/>
              <a:gd name="connsiteY89" fmla="*/ 3631994 h 3784177"/>
              <a:gd name="connsiteX90" fmla="*/ 1938480 w 8037833"/>
              <a:gd name="connsiteY90" fmla="*/ 3601439 h 3784177"/>
              <a:gd name="connsiteX91" fmla="*/ 1900166 w 8037833"/>
              <a:gd name="connsiteY91" fmla="*/ 3609358 h 3784177"/>
              <a:gd name="connsiteX92" fmla="*/ 1835976 w 8037833"/>
              <a:gd name="connsiteY92" fmla="*/ 3622065 h 3784177"/>
              <a:gd name="connsiteX93" fmla="*/ 1787830 w 8037833"/>
              <a:gd name="connsiteY93" fmla="*/ 3633173 h 3784177"/>
              <a:gd name="connsiteX94" fmla="*/ 1734224 w 8037833"/>
              <a:gd name="connsiteY94" fmla="*/ 3655593 h 3784177"/>
              <a:gd name="connsiteX95" fmla="*/ 1721989 w 8037833"/>
              <a:gd name="connsiteY95" fmla="*/ 3627298 h 3784177"/>
              <a:gd name="connsiteX96" fmla="*/ 1664576 w 8037833"/>
              <a:gd name="connsiteY96" fmla="*/ 3638572 h 3784177"/>
              <a:gd name="connsiteX97" fmla="*/ 1577459 w 8037833"/>
              <a:gd name="connsiteY97" fmla="*/ 3658824 h 3784177"/>
              <a:gd name="connsiteX98" fmla="*/ 1527269 w 8037833"/>
              <a:gd name="connsiteY98" fmla="*/ 3663088 h 3784177"/>
              <a:gd name="connsiteX99" fmla="*/ 1390118 w 8037833"/>
              <a:gd name="connsiteY99" fmla="*/ 3682789 h 3784177"/>
              <a:gd name="connsiteX100" fmla="*/ 1252698 w 8037833"/>
              <a:gd name="connsiteY100" fmla="*/ 3708662 h 3784177"/>
              <a:gd name="connsiteX101" fmla="*/ 1171039 w 8037833"/>
              <a:gd name="connsiteY101" fmla="*/ 3758642 h 3784177"/>
              <a:gd name="connsiteX102" fmla="*/ 1058106 w 8037833"/>
              <a:gd name="connsiteY102" fmla="*/ 3776166 h 3784177"/>
              <a:gd name="connsiteX103" fmla="*/ 1039167 w 8037833"/>
              <a:gd name="connsiteY103" fmla="*/ 3784177 h 3784177"/>
              <a:gd name="connsiteX104" fmla="*/ 1012958 w 8037833"/>
              <a:gd name="connsiteY104" fmla="*/ 3779206 h 3784177"/>
              <a:gd name="connsiteX105" fmla="*/ 907906 w 8037833"/>
              <a:gd name="connsiteY105" fmla="*/ 3757678 h 3784177"/>
              <a:gd name="connsiteX106" fmla="*/ 825226 w 8037833"/>
              <a:gd name="connsiteY106" fmla="*/ 3726369 h 3784177"/>
              <a:gd name="connsiteX107" fmla="*/ 722264 w 8037833"/>
              <a:gd name="connsiteY107" fmla="*/ 3747612 h 3784177"/>
              <a:gd name="connsiteX108" fmla="*/ 659460 w 8037833"/>
              <a:gd name="connsiteY108" fmla="*/ 3740429 h 3784177"/>
              <a:gd name="connsiteX109" fmla="*/ 556552 w 8037833"/>
              <a:gd name="connsiteY109" fmla="*/ 3739124 h 3784177"/>
              <a:gd name="connsiteX110" fmla="*/ 445444 w 8037833"/>
              <a:gd name="connsiteY110" fmla="*/ 3764831 h 3784177"/>
              <a:gd name="connsiteX111" fmla="*/ 393295 w 8037833"/>
              <a:gd name="connsiteY111" fmla="*/ 3753097 h 3784177"/>
              <a:gd name="connsiteX112" fmla="*/ 339711 w 8037833"/>
              <a:gd name="connsiteY112" fmla="*/ 3718242 h 3784177"/>
              <a:gd name="connsiteX113" fmla="*/ 222239 w 8037833"/>
              <a:gd name="connsiteY113" fmla="*/ 3672335 h 3784177"/>
              <a:gd name="connsiteX114" fmla="*/ 163578 w 8037833"/>
              <a:gd name="connsiteY114" fmla="*/ 3656292 h 3784177"/>
              <a:gd name="connsiteX115" fmla="*/ 72220 w 8037833"/>
              <a:gd name="connsiteY115" fmla="*/ 3645272 h 3784177"/>
              <a:gd name="connsiteX116" fmla="*/ 44395 w 8037833"/>
              <a:gd name="connsiteY116" fmla="*/ 3639455 h 3784177"/>
              <a:gd name="connsiteX117" fmla="*/ 1962 w 8037833"/>
              <a:gd name="connsiteY117" fmla="*/ 3635948 h 3784177"/>
              <a:gd name="connsiteX118" fmla="*/ 0 w 8037833"/>
              <a:gd name="connsiteY118" fmla="*/ 3635261 h 3784177"/>
              <a:gd name="connsiteX119" fmla="*/ 0 w 8037833"/>
              <a:gd name="connsiteY119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462092 w 8037833"/>
              <a:gd name="connsiteY19" fmla="*/ 3373529 h 3784177"/>
              <a:gd name="connsiteX20" fmla="*/ 6352283 w 8037833"/>
              <a:gd name="connsiteY20" fmla="*/ 3374762 h 3784177"/>
              <a:gd name="connsiteX21" fmla="*/ 6111718 w 8037833"/>
              <a:gd name="connsiteY21" fmla="*/ 3357536 h 3784177"/>
              <a:gd name="connsiteX22" fmla="*/ 6022263 w 8037833"/>
              <a:gd name="connsiteY22" fmla="*/ 3359057 h 3784177"/>
              <a:gd name="connsiteX23" fmla="*/ 5891274 w 8037833"/>
              <a:gd name="connsiteY23" fmla="*/ 3397681 h 3784177"/>
              <a:gd name="connsiteX24" fmla="*/ 5835383 w 8037833"/>
              <a:gd name="connsiteY24" fmla="*/ 3377529 h 3784177"/>
              <a:gd name="connsiteX25" fmla="*/ 5746050 w 8037833"/>
              <a:gd name="connsiteY25" fmla="*/ 3426142 h 3784177"/>
              <a:gd name="connsiteX26" fmla="*/ 5613670 w 8037833"/>
              <a:gd name="connsiteY26" fmla="*/ 3428671 h 3784177"/>
              <a:gd name="connsiteX27" fmla="*/ 5535334 w 8037833"/>
              <a:gd name="connsiteY27" fmla="*/ 3437044 h 3784177"/>
              <a:gd name="connsiteX28" fmla="*/ 5506940 w 8037833"/>
              <a:gd name="connsiteY28" fmla="*/ 3450999 h 3784177"/>
              <a:gd name="connsiteX29" fmla="*/ 5466372 w 8037833"/>
              <a:gd name="connsiteY29" fmla="*/ 3463245 h 3784177"/>
              <a:gd name="connsiteX30" fmla="*/ 5395833 w 8037833"/>
              <a:gd name="connsiteY30" fmla="*/ 3493194 h 3784177"/>
              <a:gd name="connsiteX31" fmla="*/ 5305325 w 8037833"/>
              <a:gd name="connsiteY31" fmla="*/ 3505200 h 3784177"/>
              <a:gd name="connsiteX32" fmla="*/ 5223043 w 8037833"/>
              <a:gd name="connsiteY32" fmla="*/ 3491664 h 3784177"/>
              <a:gd name="connsiteX33" fmla="*/ 5217733 w 8037833"/>
              <a:gd name="connsiteY33" fmla="*/ 3500463 h 3784177"/>
              <a:gd name="connsiteX34" fmla="*/ 5167992 w 8037833"/>
              <a:gd name="connsiteY34" fmla="*/ 3504085 h 3784177"/>
              <a:gd name="connsiteX35" fmla="*/ 4987020 w 8037833"/>
              <a:gd name="connsiteY35" fmla="*/ 3461263 h 3784177"/>
              <a:gd name="connsiteX36" fmla="*/ 4890003 w 8037833"/>
              <a:gd name="connsiteY36" fmla="*/ 3469874 h 3784177"/>
              <a:gd name="connsiteX37" fmla="*/ 4856654 w 8037833"/>
              <a:gd name="connsiteY37" fmla="*/ 3481880 h 3784177"/>
              <a:gd name="connsiteX38" fmla="*/ 4800711 w 8037833"/>
              <a:gd name="connsiteY38" fmla="*/ 3501441 h 3784177"/>
              <a:gd name="connsiteX39" fmla="*/ 4761569 w 8037833"/>
              <a:gd name="connsiteY39" fmla="*/ 3538103 h 3784177"/>
              <a:gd name="connsiteX40" fmla="*/ 4713734 w 8037833"/>
              <a:gd name="connsiteY40" fmla="*/ 3545724 h 3784177"/>
              <a:gd name="connsiteX41" fmla="*/ 4699169 w 8037833"/>
              <a:gd name="connsiteY41" fmla="*/ 3518988 h 3784177"/>
              <a:gd name="connsiteX42" fmla="*/ 4649120 w 8037833"/>
              <a:gd name="connsiteY42" fmla="*/ 3536392 h 3784177"/>
              <a:gd name="connsiteX43" fmla="*/ 4573578 w 8037833"/>
              <a:gd name="connsiteY43" fmla="*/ 3565923 h 3784177"/>
              <a:gd name="connsiteX44" fmla="*/ 4529117 w 8037833"/>
              <a:gd name="connsiteY44" fmla="*/ 3575592 h 3784177"/>
              <a:gd name="connsiteX45" fmla="*/ 4408641 w 8037833"/>
              <a:gd name="connsiteY45" fmla="*/ 3610000 h 3784177"/>
              <a:gd name="connsiteX46" fmla="*/ 4356402 w 8037833"/>
              <a:gd name="connsiteY46" fmla="*/ 3642792 h 3784177"/>
              <a:gd name="connsiteX47" fmla="*/ 4270245 w 8037833"/>
              <a:gd name="connsiteY47" fmla="*/ 3665789 h 3784177"/>
              <a:gd name="connsiteX48" fmla="*/ 4208725 w 8037833"/>
              <a:gd name="connsiteY48" fmla="*/ 3704841 h 3784177"/>
              <a:gd name="connsiteX49" fmla="*/ 4201632 w 8037833"/>
              <a:gd name="connsiteY49" fmla="*/ 3702602 h 3784177"/>
              <a:gd name="connsiteX50" fmla="*/ 4191289 w 8037833"/>
              <a:gd name="connsiteY50" fmla="*/ 3702380 h 3784177"/>
              <a:gd name="connsiteX51" fmla="*/ 4191039 w 8037833"/>
              <a:gd name="connsiteY51" fmla="*/ 3702831 h 3784177"/>
              <a:gd name="connsiteX52" fmla="*/ 4181340 w 8037833"/>
              <a:gd name="connsiteY52" fmla="*/ 3701729 h 3784177"/>
              <a:gd name="connsiteX53" fmla="*/ 4133816 w 8037833"/>
              <a:gd name="connsiteY53" fmla="*/ 3690565 h 3784177"/>
              <a:gd name="connsiteX54" fmla="*/ 4071732 w 8037833"/>
              <a:gd name="connsiteY54" fmla="*/ 3732513 h 3784177"/>
              <a:gd name="connsiteX55" fmla="*/ 4045924 w 8037833"/>
              <a:gd name="connsiteY55" fmla="*/ 3739404 h 3784177"/>
              <a:gd name="connsiteX56" fmla="*/ 4032171 w 8037833"/>
              <a:gd name="connsiteY56" fmla="*/ 3745523 h 3784177"/>
              <a:gd name="connsiteX57" fmla="*/ 4031335 w 8037833"/>
              <a:gd name="connsiteY57" fmla="*/ 3747479 h 3784177"/>
              <a:gd name="connsiteX58" fmla="*/ 3985774 w 8037833"/>
              <a:gd name="connsiteY58" fmla="*/ 3736547 h 3784177"/>
              <a:gd name="connsiteX59" fmla="*/ 3979769 w 8037833"/>
              <a:gd name="connsiteY59" fmla="*/ 3738769 h 3784177"/>
              <a:gd name="connsiteX60" fmla="*/ 3950014 w 8037833"/>
              <a:gd name="connsiteY60" fmla="*/ 3726942 h 3784177"/>
              <a:gd name="connsiteX61" fmla="*/ 3934671 w 8037833"/>
              <a:gd name="connsiteY61" fmla="*/ 3723339 h 3784177"/>
              <a:gd name="connsiteX62" fmla="*/ 3930274 w 8037833"/>
              <a:gd name="connsiteY62" fmla="*/ 3717148 h 3784177"/>
              <a:gd name="connsiteX63" fmla="*/ 3907660 w 8037833"/>
              <a:gd name="connsiteY63" fmla="*/ 3714456 h 3784177"/>
              <a:gd name="connsiteX64" fmla="*/ 3905087 w 8037833"/>
              <a:gd name="connsiteY64" fmla="*/ 3716098 h 3784177"/>
              <a:gd name="connsiteX65" fmla="*/ 3886347 w 8037833"/>
              <a:gd name="connsiteY65" fmla="*/ 3706620 h 3784177"/>
              <a:gd name="connsiteX66" fmla="*/ 3870533 w 8037833"/>
              <a:gd name="connsiteY66" fmla="*/ 3689905 h 3784177"/>
              <a:gd name="connsiteX67" fmla="*/ 3678563 w 8037833"/>
              <a:gd name="connsiteY67" fmla="*/ 3694486 h 3784177"/>
              <a:gd name="connsiteX68" fmla="*/ 3524121 w 8037833"/>
              <a:gd name="connsiteY68" fmla="*/ 3642736 h 3784177"/>
              <a:gd name="connsiteX69" fmla="*/ 3432153 w 8037833"/>
              <a:gd name="connsiteY69" fmla="*/ 3667780 h 3784177"/>
              <a:gd name="connsiteX70" fmla="*/ 3373519 w 8037833"/>
              <a:gd name="connsiteY70" fmla="*/ 3665785 h 3784177"/>
              <a:gd name="connsiteX71" fmla="*/ 3114267 w 8037833"/>
              <a:gd name="connsiteY71" fmla="*/ 3638983 h 3784177"/>
              <a:gd name="connsiteX72" fmla="*/ 3048270 w 8037833"/>
              <a:gd name="connsiteY72" fmla="*/ 3649949 h 3784177"/>
              <a:gd name="connsiteX73" fmla="*/ 2989722 w 8037833"/>
              <a:gd name="connsiteY73" fmla="*/ 3623230 h 3784177"/>
              <a:gd name="connsiteX74" fmla="*/ 2965734 w 8037833"/>
              <a:gd name="connsiteY74" fmla="*/ 3635676 h 3784177"/>
              <a:gd name="connsiteX75" fmla="*/ 2961603 w 8037833"/>
              <a:gd name="connsiteY75" fmla="*/ 3638221 h 3784177"/>
              <a:gd name="connsiteX76" fmla="*/ 2944959 w 8037833"/>
              <a:gd name="connsiteY76" fmla="*/ 3639723 h 3784177"/>
              <a:gd name="connsiteX77" fmla="*/ 2940402 w 8037833"/>
              <a:gd name="connsiteY77" fmla="*/ 3651000 h 3784177"/>
              <a:gd name="connsiteX78" fmla="*/ 2915449 w 8037833"/>
              <a:gd name="connsiteY78" fmla="*/ 3661039 h 3784177"/>
              <a:gd name="connsiteX79" fmla="*/ 2884777 w 8037833"/>
              <a:gd name="connsiteY79" fmla="*/ 3660775 h 3784177"/>
              <a:gd name="connsiteX80" fmla="*/ 2739034 w 8037833"/>
              <a:gd name="connsiteY80" fmla="*/ 3647396 h 3784177"/>
              <a:gd name="connsiteX81" fmla="*/ 2651827 w 8037833"/>
              <a:gd name="connsiteY81" fmla="*/ 3646306 h 3784177"/>
              <a:gd name="connsiteX82" fmla="*/ 2618680 w 8037833"/>
              <a:gd name="connsiteY82" fmla="*/ 3656755 h 3784177"/>
              <a:gd name="connsiteX83" fmla="*/ 2572404 w 8037833"/>
              <a:gd name="connsiteY83" fmla="*/ 3664043 h 3784177"/>
              <a:gd name="connsiteX84" fmla="*/ 2490721 w 8037833"/>
              <a:gd name="connsiteY84" fmla="*/ 3685313 h 3784177"/>
              <a:gd name="connsiteX85" fmla="*/ 2423704 w 8037833"/>
              <a:gd name="connsiteY85" fmla="*/ 3658079 h 3784177"/>
              <a:gd name="connsiteX86" fmla="*/ 2301172 w 8037833"/>
              <a:gd name="connsiteY86" fmla="*/ 3663053 h 3784177"/>
              <a:gd name="connsiteX87" fmla="*/ 2294102 w 8037833"/>
              <a:gd name="connsiteY87" fmla="*/ 3671151 h 3784177"/>
              <a:gd name="connsiteX88" fmla="*/ 2238966 w 8037833"/>
              <a:gd name="connsiteY88" fmla="*/ 3668777 h 3784177"/>
              <a:gd name="connsiteX89" fmla="*/ 2082844 w 8037833"/>
              <a:gd name="connsiteY89" fmla="*/ 3631994 h 3784177"/>
              <a:gd name="connsiteX90" fmla="*/ 1938480 w 8037833"/>
              <a:gd name="connsiteY90" fmla="*/ 3601439 h 3784177"/>
              <a:gd name="connsiteX91" fmla="*/ 1900166 w 8037833"/>
              <a:gd name="connsiteY91" fmla="*/ 3609358 h 3784177"/>
              <a:gd name="connsiteX92" fmla="*/ 1835976 w 8037833"/>
              <a:gd name="connsiteY92" fmla="*/ 3622065 h 3784177"/>
              <a:gd name="connsiteX93" fmla="*/ 1787830 w 8037833"/>
              <a:gd name="connsiteY93" fmla="*/ 3633173 h 3784177"/>
              <a:gd name="connsiteX94" fmla="*/ 1734224 w 8037833"/>
              <a:gd name="connsiteY94" fmla="*/ 3655593 h 3784177"/>
              <a:gd name="connsiteX95" fmla="*/ 1721989 w 8037833"/>
              <a:gd name="connsiteY95" fmla="*/ 3627298 h 3784177"/>
              <a:gd name="connsiteX96" fmla="*/ 1664576 w 8037833"/>
              <a:gd name="connsiteY96" fmla="*/ 3638572 h 3784177"/>
              <a:gd name="connsiteX97" fmla="*/ 1577459 w 8037833"/>
              <a:gd name="connsiteY97" fmla="*/ 3658824 h 3784177"/>
              <a:gd name="connsiteX98" fmla="*/ 1527269 w 8037833"/>
              <a:gd name="connsiteY98" fmla="*/ 3663088 h 3784177"/>
              <a:gd name="connsiteX99" fmla="*/ 1390118 w 8037833"/>
              <a:gd name="connsiteY99" fmla="*/ 3682789 h 3784177"/>
              <a:gd name="connsiteX100" fmla="*/ 1252698 w 8037833"/>
              <a:gd name="connsiteY100" fmla="*/ 3708662 h 3784177"/>
              <a:gd name="connsiteX101" fmla="*/ 1171039 w 8037833"/>
              <a:gd name="connsiteY101" fmla="*/ 3758642 h 3784177"/>
              <a:gd name="connsiteX102" fmla="*/ 1058106 w 8037833"/>
              <a:gd name="connsiteY102" fmla="*/ 3776166 h 3784177"/>
              <a:gd name="connsiteX103" fmla="*/ 1039167 w 8037833"/>
              <a:gd name="connsiteY103" fmla="*/ 3784177 h 3784177"/>
              <a:gd name="connsiteX104" fmla="*/ 1012958 w 8037833"/>
              <a:gd name="connsiteY104" fmla="*/ 3779206 h 3784177"/>
              <a:gd name="connsiteX105" fmla="*/ 907906 w 8037833"/>
              <a:gd name="connsiteY105" fmla="*/ 3757678 h 3784177"/>
              <a:gd name="connsiteX106" fmla="*/ 825226 w 8037833"/>
              <a:gd name="connsiteY106" fmla="*/ 3726369 h 3784177"/>
              <a:gd name="connsiteX107" fmla="*/ 722264 w 8037833"/>
              <a:gd name="connsiteY107" fmla="*/ 3747612 h 3784177"/>
              <a:gd name="connsiteX108" fmla="*/ 659460 w 8037833"/>
              <a:gd name="connsiteY108" fmla="*/ 3740429 h 3784177"/>
              <a:gd name="connsiteX109" fmla="*/ 556552 w 8037833"/>
              <a:gd name="connsiteY109" fmla="*/ 3739124 h 3784177"/>
              <a:gd name="connsiteX110" fmla="*/ 445444 w 8037833"/>
              <a:gd name="connsiteY110" fmla="*/ 3764831 h 3784177"/>
              <a:gd name="connsiteX111" fmla="*/ 393295 w 8037833"/>
              <a:gd name="connsiteY111" fmla="*/ 3753097 h 3784177"/>
              <a:gd name="connsiteX112" fmla="*/ 339711 w 8037833"/>
              <a:gd name="connsiteY112" fmla="*/ 3718242 h 3784177"/>
              <a:gd name="connsiteX113" fmla="*/ 222239 w 8037833"/>
              <a:gd name="connsiteY113" fmla="*/ 3672335 h 3784177"/>
              <a:gd name="connsiteX114" fmla="*/ 163578 w 8037833"/>
              <a:gd name="connsiteY114" fmla="*/ 3656292 h 3784177"/>
              <a:gd name="connsiteX115" fmla="*/ 72220 w 8037833"/>
              <a:gd name="connsiteY115" fmla="*/ 3645272 h 3784177"/>
              <a:gd name="connsiteX116" fmla="*/ 44395 w 8037833"/>
              <a:gd name="connsiteY116" fmla="*/ 3639455 h 3784177"/>
              <a:gd name="connsiteX117" fmla="*/ 1962 w 8037833"/>
              <a:gd name="connsiteY117" fmla="*/ 3635948 h 3784177"/>
              <a:gd name="connsiteX118" fmla="*/ 0 w 8037833"/>
              <a:gd name="connsiteY118" fmla="*/ 3635261 h 3784177"/>
              <a:gd name="connsiteX119" fmla="*/ 0 w 8037833"/>
              <a:gd name="connsiteY119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835383 w 8037833"/>
              <a:gd name="connsiteY23" fmla="*/ 3377529 h 3784177"/>
              <a:gd name="connsiteX24" fmla="*/ 5746050 w 8037833"/>
              <a:gd name="connsiteY24" fmla="*/ 3426142 h 3784177"/>
              <a:gd name="connsiteX25" fmla="*/ 5613670 w 8037833"/>
              <a:gd name="connsiteY25" fmla="*/ 3428671 h 3784177"/>
              <a:gd name="connsiteX26" fmla="*/ 5535334 w 8037833"/>
              <a:gd name="connsiteY26" fmla="*/ 3437044 h 3784177"/>
              <a:gd name="connsiteX27" fmla="*/ 5506940 w 8037833"/>
              <a:gd name="connsiteY27" fmla="*/ 3450999 h 3784177"/>
              <a:gd name="connsiteX28" fmla="*/ 5466372 w 8037833"/>
              <a:gd name="connsiteY28" fmla="*/ 3463245 h 3784177"/>
              <a:gd name="connsiteX29" fmla="*/ 5395833 w 8037833"/>
              <a:gd name="connsiteY29" fmla="*/ 3493194 h 3784177"/>
              <a:gd name="connsiteX30" fmla="*/ 5305325 w 8037833"/>
              <a:gd name="connsiteY30" fmla="*/ 3505200 h 3784177"/>
              <a:gd name="connsiteX31" fmla="*/ 5223043 w 8037833"/>
              <a:gd name="connsiteY31" fmla="*/ 3491664 h 3784177"/>
              <a:gd name="connsiteX32" fmla="*/ 5217733 w 8037833"/>
              <a:gd name="connsiteY32" fmla="*/ 3500463 h 3784177"/>
              <a:gd name="connsiteX33" fmla="*/ 5167992 w 8037833"/>
              <a:gd name="connsiteY33" fmla="*/ 3504085 h 3784177"/>
              <a:gd name="connsiteX34" fmla="*/ 4987020 w 8037833"/>
              <a:gd name="connsiteY34" fmla="*/ 3461263 h 3784177"/>
              <a:gd name="connsiteX35" fmla="*/ 4890003 w 8037833"/>
              <a:gd name="connsiteY35" fmla="*/ 3469874 h 3784177"/>
              <a:gd name="connsiteX36" fmla="*/ 4856654 w 8037833"/>
              <a:gd name="connsiteY36" fmla="*/ 3481880 h 3784177"/>
              <a:gd name="connsiteX37" fmla="*/ 4800711 w 8037833"/>
              <a:gd name="connsiteY37" fmla="*/ 3501441 h 3784177"/>
              <a:gd name="connsiteX38" fmla="*/ 4761569 w 8037833"/>
              <a:gd name="connsiteY38" fmla="*/ 3538103 h 3784177"/>
              <a:gd name="connsiteX39" fmla="*/ 4713734 w 8037833"/>
              <a:gd name="connsiteY39" fmla="*/ 3545724 h 3784177"/>
              <a:gd name="connsiteX40" fmla="*/ 4699169 w 8037833"/>
              <a:gd name="connsiteY40" fmla="*/ 3518988 h 3784177"/>
              <a:gd name="connsiteX41" fmla="*/ 4649120 w 8037833"/>
              <a:gd name="connsiteY41" fmla="*/ 3536392 h 3784177"/>
              <a:gd name="connsiteX42" fmla="*/ 4573578 w 8037833"/>
              <a:gd name="connsiteY42" fmla="*/ 3565923 h 3784177"/>
              <a:gd name="connsiteX43" fmla="*/ 4529117 w 8037833"/>
              <a:gd name="connsiteY43" fmla="*/ 3575592 h 3784177"/>
              <a:gd name="connsiteX44" fmla="*/ 4408641 w 8037833"/>
              <a:gd name="connsiteY44" fmla="*/ 3610000 h 3784177"/>
              <a:gd name="connsiteX45" fmla="*/ 4356402 w 8037833"/>
              <a:gd name="connsiteY45" fmla="*/ 3642792 h 3784177"/>
              <a:gd name="connsiteX46" fmla="*/ 4270245 w 8037833"/>
              <a:gd name="connsiteY46" fmla="*/ 3665789 h 3784177"/>
              <a:gd name="connsiteX47" fmla="*/ 4208725 w 8037833"/>
              <a:gd name="connsiteY47" fmla="*/ 3704841 h 3784177"/>
              <a:gd name="connsiteX48" fmla="*/ 4201632 w 8037833"/>
              <a:gd name="connsiteY48" fmla="*/ 3702602 h 3784177"/>
              <a:gd name="connsiteX49" fmla="*/ 4191289 w 8037833"/>
              <a:gd name="connsiteY49" fmla="*/ 3702380 h 3784177"/>
              <a:gd name="connsiteX50" fmla="*/ 4191039 w 8037833"/>
              <a:gd name="connsiteY50" fmla="*/ 3702831 h 3784177"/>
              <a:gd name="connsiteX51" fmla="*/ 4181340 w 8037833"/>
              <a:gd name="connsiteY51" fmla="*/ 3701729 h 3784177"/>
              <a:gd name="connsiteX52" fmla="*/ 4133816 w 8037833"/>
              <a:gd name="connsiteY52" fmla="*/ 3690565 h 3784177"/>
              <a:gd name="connsiteX53" fmla="*/ 4071732 w 8037833"/>
              <a:gd name="connsiteY53" fmla="*/ 3732513 h 3784177"/>
              <a:gd name="connsiteX54" fmla="*/ 4045924 w 8037833"/>
              <a:gd name="connsiteY54" fmla="*/ 3739404 h 3784177"/>
              <a:gd name="connsiteX55" fmla="*/ 4032171 w 8037833"/>
              <a:gd name="connsiteY55" fmla="*/ 3745523 h 3784177"/>
              <a:gd name="connsiteX56" fmla="*/ 4031335 w 8037833"/>
              <a:gd name="connsiteY56" fmla="*/ 3747479 h 3784177"/>
              <a:gd name="connsiteX57" fmla="*/ 3985774 w 8037833"/>
              <a:gd name="connsiteY57" fmla="*/ 3736547 h 3784177"/>
              <a:gd name="connsiteX58" fmla="*/ 3979769 w 8037833"/>
              <a:gd name="connsiteY58" fmla="*/ 3738769 h 3784177"/>
              <a:gd name="connsiteX59" fmla="*/ 3950014 w 8037833"/>
              <a:gd name="connsiteY59" fmla="*/ 3726942 h 3784177"/>
              <a:gd name="connsiteX60" fmla="*/ 3934671 w 8037833"/>
              <a:gd name="connsiteY60" fmla="*/ 3723339 h 3784177"/>
              <a:gd name="connsiteX61" fmla="*/ 3930274 w 8037833"/>
              <a:gd name="connsiteY61" fmla="*/ 3717148 h 3784177"/>
              <a:gd name="connsiteX62" fmla="*/ 3907660 w 8037833"/>
              <a:gd name="connsiteY62" fmla="*/ 3714456 h 3784177"/>
              <a:gd name="connsiteX63" fmla="*/ 3905087 w 8037833"/>
              <a:gd name="connsiteY63" fmla="*/ 3716098 h 3784177"/>
              <a:gd name="connsiteX64" fmla="*/ 3886347 w 8037833"/>
              <a:gd name="connsiteY64" fmla="*/ 3706620 h 3784177"/>
              <a:gd name="connsiteX65" fmla="*/ 3870533 w 8037833"/>
              <a:gd name="connsiteY65" fmla="*/ 3689905 h 3784177"/>
              <a:gd name="connsiteX66" fmla="*/ 3678563 w 8037833"/>
              <a:gd name="connsiteY66" fmla="*/ 3694486 h 3784177"/>
              <a:gd name="connsiteX67" fmla="*/ 3524121 w 8037833"/>
              <a:gd name="connsiteY67" fmla="*/ 3642736 h 3784177"/>
              <a:gd name="connsiteX68" fmla="*/ 3432153 w 8037833"/>
              <a:gd name="connsiteY68" fmla="*/ 3667780 h 3784177"/>
              <a:gd name="connsiteX69" fmla="*/ 3373519 w 8037833"/>
              <a:gd name="connsiteY69" fmla="*/ 3665785 h 3784177"/>
              <a:gd name="connsiteX70" fmla="*/ 3114267 w 8037833"/>
              <a:gd name="connsiteY70" fmla="*/ 3638983 h 3784177"/>
              <a:gd name="connsiteX71" fmla="*/ 3048270 w 8037833"/>
              <a:gd name="connsiteY71" fmla="*/ 3649949 h 3784177"/>
              <a:gd name="connsiteX72" fmla="*/ 2989722 w 8037833"/>
              <a:gd name="connsiteY72" fmla="*/ 3623230 h 3784177"/>
              <a:gd name="connsiteX73" fmla="*/ 2965734 w 8037833"/>
              <a:gd name="connsiteY73" fmla="*/ 3635676 h 3784177"/>
              <a:gd name="connsiteX74" fmla="*/ 2961603 w 8037833"/>
              <a:gd name="connsiteY74" fmla="*/ 3638221 h 3784177"/>
              <a:gd name="connsiteX75" fmla="*/ 2944959 w 8037833"/>
              <a:gd name="connsiteY75" fmla="*/ 3639723 h 3784177"/>
              <a:gd name="connsiteX76" fmla="*/ 2940402 w 8037833"/>
              <a:gd name="connsiteY76" fmla="*/ 3651000 h 3784177"/>
              <a:gd name="connsiteX77" fmla="*/ 2915449 w 8037833"/>
              <a:gd name="connsiteY77" fmla="*/ 3661039 h 3784177"/>
              <a:gd name="connsiteX78" fmla="*/ 2884777 w 8037833"/>
              <a:gd name="connsiteY78" fmla="*/ 3660775 h 3784177"/>
              <a:gd name="connsiteX79" fmla="*/ 2739034 w 8037833"/>
              <a:gd name="connsiteY79" fmla="*/ 3647396 h 3784177"/>
              <a:gd name="connsiteX80" fmla="*/ 2651827 w 8037833"/>
              <a:gd name="connsiteY80" fmla="*/ 3646306 h 3784177"/>
              <a:gd name="connsiteX81" fmla="*/ 2618680 w 8037833"/>
              <a:gd name="connsiteY81" fmla="*/ 3656755 h 3784177"/>
              <a:gd name="connsiteX82" fmla="*/ 2572404 w 8037833"/>
              <a:gd name="connsiteY82" fmla="*/ 3664043 h 3784177"/>
              <a:gd name="connsiteX83" fmla="*/ 2490721 w 8037833"/>
              <a:gd name="connsiteY83" fmla="*/ 3685313 h 3784177"/>
              <a:gd name="connsiteX84" fmla="*/ 2423704 w 8037833"/>
              <a:gd name="connsiteY84" fmla="*/ 3658079 h 3784177"/>
              <a:gd name="connsiteX85" fmla="*/ 2301172 w 8037833"/>
              <a:gd name="connsiteY85" fmla="*/ 3663053 h 3784177"/>
              <a:gd name="connsiteX86" fmla="*/ 2294102 w 8037833"/>
              <a:gd name="connsiteY86" fmla="*/ 3671151 h 3784177"/>
              <a:gd name="connsiteX87" fmla="*/ 2238966 w 8037833"/>
              <a:gd name="connsiteY87" fmla="*/ 3668777 h 3784177"/>
              <a:gd name="connsiteX88" fmla="*/ 2082844 w 8037833"/>
              <a:gd name="connsiteY88" fmla="*/ 3631994 h 3784177"/>
              <a:gd name="connsiteX89" fmla="*/ 1938480 w 8037833"/>
              <a:gd name="connsiteY89" fmla="*/ 3601439 h 3784177"/>
              <a:gd name="connsiteX90" fmla="*/ 1900166 w 8037833"/>
              <a:gd name="connsiteY90" fmla="*/ 3609358 h 3784177"/>
              <a:gd name="connsiteX91" fmla="*/ 1835976 w 8037833"/>
              <a:gd name="connsiteY91" fmla="*/ 3622065 h 3784177"/>
              <a:gd name="connsiteX92" fmla="*/ 1787830 w 8037833"/>
              <a:gd name="connsiteY92" fmla="*/ 3633173 h 3784177"/>
              <a:gd name="connsiteX93" fmla="*/ 1734224 w 8037833"/>
              <a:gd name="connsiteY93" fmla="*/ 3655593 h 3784177"/>
              <a:gd name="connsiteX94" fmla="*/ 1721989 w 8037833"/>
              <a:gd name="connsiteY94" fmla="*/ 3627298 h 3784177"/>
              <a:gd name="connsiteX95" fmla="*/ 1664576 w 8037833"/>
              <a:gd name="connsiteY95" fmla="*/ 3638572 h 3784177"/>
              <a:gd name="connsiteX96" fmla="*/ 1577459 w 8037833"/>
              <a:gd name="connsiteY96" fmla="*/ 3658824 h 3784177"/>
              <a:gd name="connsiteX97" fmla="*/ 1527269 w 8037833"/>
              <a:gd name="connsiteY97" fmla="*/ 3663088 h 3784177"/>
              <a:gd name="connsiteX98" fmla="*/ 1390118 w 8037833"/>
              <a:gd name="connsiteY98" fmla="*/ 3682789 h 3784177"/>
              <a:gd name="connsiteX99" fmla="*/ 1252698 w 8037833"/>
              <a:gd name="connsiteY99" fmla="*/ 3708662 h 3784177"/>
              <a:gd name="connsiteX100" fmla="*/ 1171039 w 8037833"/>
              <a:gd name="connsiteY100" fmla="*/ 3758642 h 3784177"/>
              <a:gd name="connsiteX101" fmla="*/ 1058106 w 8037833"/>
              <a:gd name="connsiteY101" fmla="*/ 3776166 h 3784177"/>
              <a:gd name="connsiteX102" fmla="*/ 1039167 w 8037833"/>
              <a:gd name="connsiteY102" fmla="*/ 3784177 h 3784177"/>
              <a:gd name="connsiteX103" fmla="*/ 1012958 w 8037833"/>
              <a:gd name="connsiteY103" fmla="*/ 3779206 h 3784177"/>
              <a:gd name="connsiteX104" fmla="*/ 907906 w 8037833"/>
              <a:gd name="connsiteY104" fmla="*/ 3757678 h 3784177"/>
              <a:gd name="connsiteX105" fmla="*/ 825226 w 8037833"/>
              <a:gd name="connsiteY105" fmla="*/ 3726369 h 3784177"/>
              <a:gd name="connsiteX106" fmla="*/ 722264 w 8037833"/>
              <a:gd name="connsiteY106" fmla="*/ 3747612 h 3784177"/>
              <a:gd name="connsiteX107" fmla="*/ 659460 w 8037833"/>
              <a:gd name="connsiteY107" fmla="*/ 3740429 h 3784177"/>
              <a:gd name="connsiteX108" fmla="*/ 556552 w 8037833"/>
              <a:gd name="connsiteY108" fmla="*/ 3739124 h 3784177"/>
              <a:gd name="connsiteX109" fmla="*/ 445444 w 8037833"/>
              <a:gd name="connsiteY109" fmla="*/ 3764831 h 3784177"/>
              <a:gd name="connsiteX110" fmla="*/ 393295 w 8037833"/>
              <a:gd name="connsiteY110" fmla="*/ 3753097 h 3784177"/>
              <a:gd name="connsiteX111" fmla="*/ 339711 w 8037833"/>
              <a:gd name="connsiteY111" fmla="*/ 3718242 h 3784177"/>
              <a:gd name="connsiteX112" fmla="*/ 222239 w 8037833"/>
              <a:gd name="connsiteY112" fmla="*/ 3672335 h 3784177"/>
              <a:gd name="connsiteX113" fmla="*/ 163578 w 8037833"/>
              <a:gd name="connsiteY113" fmla="*/ 3656292 h 3784177"/>
              <a:gd name="connsiteX114" fmla="*/ 72220 w 8037833"/>
              <a:gd name="connsiteY114" fmla="*/ 3645272 h 3784177"/>
              <a:gd name="connsiteX115" fmla="*/ 44395 w 8037833"/>
              <a:gd name="connsiteY115" fmla="*/ 3639455 h 3784177"/>
              <a:gd name="connsiteX116" fmla="*/ 1962 w 8037833"/>
              <a:gd name="connsiteY116" fmla="*/ 3635948 h 3784177"/>
              <a:gd name="connsiteX117" fmla="*/ 0 w 8037833"/>
              <a:gd name="connsiteY117" fmla="*/ 3635261 h 3784177"/>
              <a:gd name="connsiteX118" fmla="*/ 0 w 8037833"/>
              <a:gd name="connsiteY118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609242 w 8037833"/>
              <a:gd name="connsiteY18" fmla="*/ 335504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835383 w 8037833"/>
              <a:gd name="connsiteY23" fmla="*/ 3377529 h 3784177"/>
              <a:gd name="connsiteX24" fmla="*/ 5746050 w 8037833"/>
              <a:gd name="connsiteY24" fmla="*/ 3426142 h 3784177"/>
              <a:gd name="connsiteX25" fmla="*/ 5613670 w 8037833"/>
              <a:gd name="connsiteY25" fmla="*/ 3428671 h 3784177"/>
              <a:gd name="connsiteX26" fmla="*/ 5535334 w 8037833"/>
              <a:gd name="connsiteY26" fmla="*/ 3437044 h 3784177"/>
              <a:gd name="connsiteX27" fmla="*/ 5506940 w 8037833"/>
              <a:gd name="connsiteY27" fmla="*/ 3450999 h 3784177"/>
              <a:gd name="connsiteX28" fmla="*/ 5466372 w 8037833"/>
              <a:gd name="connsiteY28" fmla="*/ 3463245 h 3784177"/>
              <a:gd name="connsiteX29" fmla="*/ 5395833 w 8037833"/>
              <a:gd name="connsiteY29" fmla="*/ 3493194 h 3784177"/>
              <a:gd name="connsiteX30" fmla="*/ 5305325 w 8037833"/>
              <a:gd name="connsiteY30" fmla="*/ 3505200 h 3784177"/>
              <a:gd name="connsiteX31" fmla="*/ 5223043 w 8037833"/>
              <a:gd name="connsiteY31" fmla="*/ 3491664 h 3784177"/>
              <a:gd name="connsiteX32" fmla="*/ 5217733 w 8037833"/>
              <a:gd name="connsiteY32" fmla="*/ 3500463 h 3784177"/>
              <a:gd name="connsiteX33" fmla="*/ 5167992 w 8037833"/>
              <a:gd name="connsiteY33" fmla="*/ 3504085 h 3784177"/>
              <a:gd name="connsiteX34" fmla="*/ 4987020 w 8037833"/>
              <a:gd name="connsiteY34" fmla="*/ 3461263 h 3784177"/>
              <a:gd name="connsiteX35" fmla="*/ 4890003 w 8037833"/>
              <a:gd name="connsiteY35" fmla="*/ 3469874 h 3784177"/>
              <a:gd name="connsiteX36" fmla="*/ 4856654 w 8037833"/>
              <a:gd name="connsiteY36" fmla="*/ 3481880 h 3784177"/>
              <a:gd name="connsiteX37" fmla="*/ 4800711 w 8037833"/>
              <a:gd name="connsiteY37" fmla="*/ 3501441 h 3784177"/>
              <a:gd name="connsiteX38" fmla="*/ 4761569 w 8037833"/>
              <a:gd name="connsiteY38" fmla="*/ 3538103 h 3784177"/>
              <a:gd name="connsiteX39" fmla="*/ 4713734 w 8037833"/>
              <a:gd name="connsiteY39" fmla="*/ 3545724 h 3784177"/>
              <a:gd name="connsiteX40" fmla="*/ 4699169 w 8037833"/>
              <a:gd name="connsiteY40" fmla="*/ 3518988 h 3784177"/>
              <a:gd name="connsiteX41" fmla="*/ 4649120 w 8037833"/>
              <a:gd name="connsiteY41" fmla="*/ 3536392 h 3784177"/>
              <a:gd name="connsiteX42" fmla="*/ 4573578 w 8037833"/>
              <a:gd name="connsiteY42" fmla="*/ 3565923 h 3784177"/>
              <a:gd name="connsiteX43" fmla="*/ 4529117 w 8037833"/>
              <a:gd name="connsiteY43" fmla="*/ 3575592 h 3784177"/>
              <a:gd name="connsiteX44" fmla="*/ 4408641 w 8037833"/>
              <a:gd name="connsiteY44" fmla="*/ 3610000 h 3784177"/>
              <a:gd name="connsiteX45" fmla="*/ 4356402 w 8037833"/>
              <a:gd name="connsiteY45" fmla="*/ 3642792 h 3784177"/>
              <a:gd name="connsiteX46" fmla="*/ 4270245 w 8037833"/>
              <a:gd name="connsiteY46" fmla="*/ 3665789 h 3784177"/>
              <a:gd name="connsiteX47" fmla="*/ 4208725 w 8037833"/>
              <a:gd name="connsiteY47" fmla="*/ 3704841 h 3784177"/>
              <a:gd name="connsiteX48" fmla="*/ 4201632 w 8037833"/>
              <a:gd name="connsiteY48" fmla="*/ 3702602 h 3784177"/>
              <a:gd name="connsiteX49" fmla="*/ 4191289 w 8037833"/>
              <a:gd name="connsiteY49" fmla="*/ 3702380 h 3784177"/>
              <a:gd name="connsiteX50" fmla="*/ 4191039 w 8037833"/>
              <a:gd name="connsiteY50" fmla="*/ 3702831 h 3784177"/>
              <a:gd name="connsiteX51" fmla="*/ 4181340 w 8037833"/>
              <a:gd name="connsiteY51" fmla="*/ 3701729 h 3784177"/>
              <a:gd name="connsiteX52" fmla="*/ 4133816 w 8037833"/>
              <a:gd name="connsiteY52" fmla="*/ 3690565 h 3784177"/>
              <a:gd name="connsiteX53" fmla="*/ 4071732 w 8037833"/>
              <a:gd name="connsiteY53" fmla="*/ 3732513 h 3784177"/>
              <a:gd name="connsiteX54" fmla="*/ 4045924 w 8037833"/>
              <a:gd name="connsiteY54" fmla="*/ 3739404 h 3784177"/>
              <a:gd name="connsiteX55" fmla="*/ 4032171 w 8037833"/>
              <a:gd name="connsiteY55" fmla="*/ 3745523 h 3784177"/>
              <a:gd name="connsiteX56" fmla="*/ 4031335 w 8037833"/>
              <a:gd name="connsiteY56" fmla="*/ 3747479 h 3784177"/>
              <a:gd name="connsiteX57" fmla="*/ 3985774 w 8037833"/>
              <a:gd name="connsiteY57" fmla="*/ 3736547 h 3784177"/>
              <a:gd name="connsiteX58" fmla="*/ 3979769 w 8037833"/>
              <a:gd name="connsiteY58" fmla="*/ 3738769 h 3784177"/>
              <a:gd name="connsiteX59" fmla="*/ 3950014 w 8037833"/>
              <a:gd name="connsiteY59" fmla="*/ 3726942 h 3784177"/>
              <a:gd name="connsiteX60" fmla="*/ 3934671 w 8037833"/>
              <a:gd name="connsiteY60" fmla="*/ 3723339 h 3784177"/>
              <a:gd name="connsiteX61" fmla="*/ 3930274 w 8037833"/>
              <a:gd name="connsiteY61" fmla="*/ 3717148 h 3784177"/>
              <a:gd name="connsiteX62" fmla="*/ 3907660 w 8037833"/>
              <a:gd name="connsiteY62" fmla="*/ 3714456 h 3784177"/>
              <a:gd name="connsiteX63" fmla="*/ 3905087 w 8037833"/>
              <a:gd name="connsiteY63" fmla="*/ 3716098 h 3784177"/>
              <a:gd name="connsiteX64" fmla="*/ 3886347 w 8037833"/>
              <a:gd name="connsiteY64" fmla="*/ 3706620 h 3784177"/>
              <a:gd name="connsiteX65" fmla="*/ 3870533 w 8037833"/>
              <a:gd name="connsiteY65" fmla="*/ 3689905 h 3784177"/>
              <a:gd name="connsiteX66" fmla="*/ 3678563 w 8037833"/>
              <a:gd name="connsiteY66" fmla="*/ 3694486 h 3784177"/>
              <a:gd name="connsiteX67" fmla="*/ 3524121 w 8037833"/>
              <a:gd name="connsiteY67" fmla="*/ 3642736 h 3784177"/>
              <a:gd name="connsiteX68" fmla="*/ 3432153 w 8037833"/>
              <a:gd name="connsiteY68" fmla="*/ 3667780 h 3784177"/>
              <a:gd name="connsiteX69" fmla="*/ 3373519 w 8037833"/>
              <a:gd name="connsiteY69" fmla="*/ 3665785 h 3784177"/>
              <a:gd name="connsiteX70" fmla="*/ 3114267 w 8037833"/>
              <a:gd name="connsiteY70" fmla="*/ 3638983 h 3784177"/>
              <a:gd name="connsiteX71" fmla="*/ 3048270 w 8037833"/>
              <a:gd name="connsiteY71" fmla="*/ 3649949 h 3784177"/>
              <a:gd name="connsiteX72" fmla="*/ 2989722 w 8037833"/>
              <a:gd name="connsiteY72" fmla="*/ 3623230 h 3784177"/>
              <a:gd name="connsiteX73" fmla="*/ 2965734 w 8037833"/>
              <a:gd name="connsiteY73" fmla="*/ 3635676 h 3784177"/>
              <a:gd name="connsiteX74" fmla="*/ 2961603 w 8037833"/>
              <a:gd name="connsiteY74" fmla="*/ 3638221 h 3784177"/>
              <a:gd name="connsiteX75" fmla="*/ 2944959 w 8037833"/>
              <a:gd name="connsiteY75" fmla="*/ 3639723 h 3784177"/>
              <a:gd name="connsiteX76" fmla="*/ 2940402 w 8037833"/>
              <a:gd name="connsiteY76" fmla="*/ 3651000 h 3784177"/>
              <a:gd name="connsiteX77" fmla="*/ 2915449 w 8037833"/>
              <a:gd name="connsiteY77" fmla="*/ 3661039 h 3784177"/>
              <a:gd name="connsiteX78" fmla="*/ 2884777 w 8037833"/>
              <a:gd name="connsiteY78" fmla="*/ 3660775 h 3784177"/>
              <a:gd name="connsiteX79" fmla="*/ 2739034 w 8037833"/>
              <a:gd name="connsiteY79" fmla="*/ 3647396 h 3784177"/>
              <a:gd name="connsiteX80" fmla="*/ 2651827 w 8037833"/>
              <a:gd name="connsiteY80" fmla="*/ 3646306 h 3784177"/>
              <a:gd name="connsiteX81" fmla="*/ 2618680 w 8037833"/>
              <a:gd name="connsiteY81" fmla="*/ 3656755 h 3784177"/>
              <a:gd name="connsiteX82" fmla="*/ 2572404 w 8037833"/>
              <a:gd name="connsiteY82" fmla="*/ 3664043 h 3784177"/>
              <a:gd name="connsiteX83" fmla="*/ 2490721 w 8037833"/>
              <a:gd name="connsiteY83" fmla="*/ 3685313 h 3784177"/>
              <a:gd name="connsiteX84" fmla="*/ 2423704 w 8037833"/>
              <a:gd name="connsiteY84" fmla="*/ 3658079 h 3784177"/>
              <a:gd name="connsiteX85" fmla="*/ 2301172 w 8037833"/>
              <a:gd name="connsiteY85" fmla="*/ 3663053 h 3784177"/>
              <a:gd name="connsiteX86" fmla="*/ 2294102 w 8037833"/>
              <a:gd name="connsiteY86" fmla="*/ 3671151 h 3784177"/>
              <a:gd name="connsiteX87" fmla="*/ 2238966 w 8037833"/>
              <a:gd name="connsiteY87" fmla="*/ 3668777 h 3784177"/>
              <a:gd name="connsiteX88" fmla="*/ 2082844 w 8037833"/>
              <a:gd name="connsiteY88" fmla="*/ 3631994 h 3784177"/>
              <a:gd name="connsiteX89" fmla="*/ 1938480 w 8037833"/>
              <a:gd name="connsiteY89" fmla="*/ 3601439 h 3784177"/>
              <a:gd name="connsiteX90" fmla="*/ 1900166 w 8037833"/>
              <a:gd name="connsiteY90" fmla="*/ 3609358 h 3784177"/>
              <a:gd name="connsiteX91" fmla="*/ 1835976 w 8037833"/>
              <a:gd name="connsiteY91" fmla="*/ 3622065 h 3784177"/>
              <a:gd name="connsiteX92" fmla="*/ 1787830 w 8037833"/>
              <a:gd name="connsiteY92" fmla="*/ 3633173 h 3784177"/>
              <a:gd name="connsiteX93" fmla="*/ 1734224 w 8037833"/>
              <a:gd name="connsiteY93" fmla="*/ 3655593 h 3784177"/>
              <a:gd name="connsiteX94" fmla="*/ 1721989 w 8037833"/>
              <a:gd name="connsiteY94" fmla="*/ 3627298 h 3784177"/>
              <a:gd name="connsiteX95" fmla="*/ 1664576 w 8037833"/>
              <a:gd name="connsiteY95" fmla="*/ 3638572 h 3784177"/>
              <a:gd name="connsiteX96" fmla="*/ 1577459 w 8037833"/>
              <a:gd name="connsiteY96" fmla="*/ 3658824 h 3784177"/>
              <a:gd name="connsiteX97" fmla="*/ 1527269 w 8037833"/>
              <a:gd name="connsiteY97" fmla="*/ 3663088 h 3784177"/>
              <a:gd name="connsiteX98" fmla="*/ 1390118 w 8037833"/>
              <a:gd name="connsiteY98" fmla="*/ 3682789 h 3784177"/>
              <a:gd name="connsiteX99" fmla="*/ 1252698 w 8037833"/>
              <a:gd name="connsiteY99" fmla="*/ 3708662 h 3784177"/>
              <a:gd name="connsiteX100" fmla="*/ 1171039 w 8037833"/>
              <a:gd name="connsiteY100" fmla="*/ 3758642 h 3784177"/>
              <a:gd name="connsiteX101" fmla="*/ 1058106 w 8037833"/>
              <a:gd name="connsiteY101" fmla="*/ 3776166 h 3784177"/>
              <a:gd name="connsiteX102" fmla="*/ 1039167 w 8037833"/>
              <a:gd name="connsiteY102" fmla="*/ 3784177 h 3784177"/>
              <a:gd name="connsiteX103" fmla="*/ 1012958 w 8037833"/>
              <a:gd name="connsiteY103" fmla="*/ 3779206 h 3784177"/>
              <a:gd name="connsiteX104" fmla="*/ 907906 w 8037833"/>
              <a:gd name="connsiteY104" fmla="*/ 3757678 h 3784177"/>
              <a:gd name="connsiteX105" fmla="*/ 825226 w 8037833"/>
              <a:gd name="connsiteY105" fmla="*/ 3726369 h 3784177"/>
              <a:gd name="connsiteX106" fmla="*/ 722264 w 8037833"/>
              <a:gd name="connsiteY106" fmla="*/ 3747612 h 3784177"/>
              <a:gd name="connsiteX107" fmla="*/ 659460 w 8037833"/>
              <a:gd name="connsiteY107" fmla="*/ 3740429 h 3784177"/>
              <a:gd name="connsiteX108" fmla="*/ 556552 w 8037833"/>
              <a:gd name="connsiteY108" fmla="*/ 3739124 h 3784177"/>
              <a:gd name="connsiteX109" fmla="*/ 445444 w 8037833"/>
              <a:gd name="connsiteY109" fmla="*/ 3764831 h 3784177"/>
              <a:gd name="connsiteX110" fmla="*/ 393295 w 8037833"/>
              <a:gd name="connsiteY110" fmla="*/ 3753097 h 3784177"/>
              <a:gd name="connsiteX111" fmla="*/ 339711 w 8037833"/>
              <a:gd name="connsiteY111" fmla="*/ 3718242 h 3784177"/>
              <a:gd name="connsiteX112" fmla="*/ 222239 w 8037833"/>
              <a:gd name="connsiteY112" fmla="*/ 3672335 h 3784177"/>
              <a:gd name="connsiteX113" fmla="*/ 163578 w 8037833"/>
              <a:gd name="connsiteY113" fmla="*/ 3656292 h 3784177"/>
              <a:gd name="connsiteX114" fmla="*/ 72220 w 8037833"/>
              <a:gd name="connsiteY114" fmla="*/ 3645272 h 3784177"/>
              <a:gd name="connsiteX115" fmla="*/ 44395 w 8037833"/>
              <a:gd name="connsiteY115" fmla="*/ 3639455 h 3784177"/>
              <a:gd name="connsiteX116" fmla="*/ 1962 w 8037833"/>
              <a:gd name="connsiteY116" fmla="*/ 3635948 h 3784177"/>
              <a:gd name="connsiteX117" fmla="*/ 0 w 8037833"/>
              <a:gd name="connsiteY117" fmla="*/ 3635261 h 3784177"/>
              <a:gd name="connsiteX118" fmla="*/ 0 w 8037833"/>
              <a:gd name="connsiteY118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718286 w 8037833"/>
              <a:gd name="connsiteY17" fmla="*/ 3382997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835383 w 8037833"/>
              <a:gd name="connsiteY23" fmla="*/ 3377529 h 3784177"/>
              <a:gd name="connsiteX24" fmla="*/ 5746050 w 8037833"/>
              <a:gd name="connsiteY24" fmla="*/ 3426142 h 3784177"/>
              <a:gd name="connsiteX25" fmla="*/ 5613670 w 8037833"/>
              <a:gd name="connsiteY25" fmla="*/ 3428671 h 3784177"/>
              <a:gd name="connsiteX26" fmla="*/ 5535334 w 8037833"/>
              <a:gd name="connsiteY26" fmla="*/ 3437044 h 3784177"/>
              <a:gd name="connsiteX27" fmla="*/ 5506940 w 8037833"/>
              <a:gd name="connsiteY27" fmla="*/ 3450999 h 3784177"/>
              <a:gd name="connsiteX28" fmla="*/ 5466372 w 8037833"/>
              <a:gd name="connsiteY28" fmla="*/ 3463245 h 3784177"/>
              <a:gd name="connsiteX29" fmla="*/ 5395833 w 8037833"/>
              <a:gd name="connsiteY29" fmla="*/ 3493194 h 3784177"/>
              <a:gd name="connsiteX30" fmla="*/ 5305325 w 8037833"/>
              <a:gd name="connsiteY30" fmla="*/ 3505200 h 3784177"/>
              <a:gd name="connsiteX31" fmla="*/ 5223043 w 8037833"/>
              <a:gd name="connsiteY31" fmla="*/ 3491664 h 3784177"/>
              <a:gd name="connsiteX32" fmla="*/ 5217733 w 8037833"/>
              <a:gd name="connsiteY32" fmla="*/ 3500463 h 3784177"/>
              <a:gd name="connsiteX33" fmla="*/ 5167992 w 8037833"/>
              <a:gd name="connsiteY33" fmla="*/ 3504085 h 3784177"/>
              <a:gd name="connsiteX34" fmla="*/ 4987020 w 8037833"/>
              <a:gd name="connsiteY34" fmla="*/ 3461263 h 3784177"/>
              <a:gd name="connsiteX35" fmla="*/ 4890003 w 8037833"/>
              <a:gd name="connsiteY35" fmla="*/ 3469874 h 3784177"/>
              <a:gd name="connsiteX36" fmla="*/ 4856654 w 8037833"/>
              <a:gd name="connsiteY36" fmla="*/ 3481880 h 3784177"/>
              <a:gd name="connsiteX37" fmla="*/ 4800711 w 8037833"/>
              <a:gd name="connsiteY37" fmla="*/ 3501441 h 3784177"/>
              <a:gd name="connsiteX38" fmla="*/ 4761569 w 8037833"/>
              <a:gd name="connsiteY38" fmla="*/ 3538103 h 3784177"/>
              <a:gd name="connsiteX39" fmla="*/ 4713734 w 8037833"/>
              <a:gd name="connsiteY39" fmla="*/ 3545724 h 3784177"/>
              <a:gd name="connsiteX40" fmla="*/ 4699169 w 8037833"/>
              <a:gd name="connsiteY40" fmla="*/ 3518988 h 3784177"/>
              <a:gd name="connsiteX41" fmla="*/ 4649120 w 8037833"/>
              <a:gd name="connsiteY41" fmla="*/ 3536392 h 3784177"/>
              <a:gd name="connsiteX42" fmla="*/ 4573578 w 8037833"/>
              <a:gd name="connsiteY42" fmla="*/ 3565923 h 3784177"/>
              <a:gd name="connsiteX43" fmla="*/ 4529117 w 8037833"/>
              <a:gd name="connsiteY43" fmla="*/ 3575592 h 3784177"/>
              <a:gd name="connsiteX44" fmla="*/ 4408641 w 8037833"/>
              <a:gd name="connsiteY44" fmla="*/ 3610000 h 3784177"/>
              <a:gd name="connsiteX45" fmla="*/ 4356402 w 8037833"/>
              <a:gd name="connsiteY45" fmla="*/ 3642792 h 3784177"/>
              <a:gd name="connsiteX46" fmla="*/ 4270245 w 8037833"/>
              <a:gd name="connsiteY46" fmla="*/ 3665789 h 3784177"/>
              <a:gd name="connsiteX47" fmla="*/ 4208725 w 8037833"/>
              <a:gd name="connsiteY47" fmla="*/ 3704841 h 3784177"/>
              <a:gd name="connsiteX48" fmla="*/ 4201632 w 8037833"/>
              <a:gd name="connsiteY48" fmla="*/ 3702602 h 3784177"/>
              <a:gd name="connsiteX49" fmla="*/ 4191289 w 8037833"/>
              <a:gd name="connsiteY49" fmla="*/ 3702380 h 3784177"/>
              <a:gd name="connsiteX50" fmla="*/ 4191039 w 8037833"/>
              <a:gd name="connsiteY50" fmla="*/ 3702831 h 3784177"/>
              <a:gd name="connsiteX51" fmla="*/ 4181340 w 8037833"/>
              <a:gd name="connsiteY51" fmla="*/ 3701729 h 3784177"/>
              <a:gd name="connsiteX52" fmla="*/ 4133816 w 8037833"/>
              <a:gd name="connsiteY52" fmla="*/ 3690565 h 3784177"/>
              <a:gd name="connsiteX53" fmla="*/ 4071732 w 8037833"/>
              <a:gd name="connsiteY53" fmla="*/ 3732513 h 3784177"/>
              <a:gd name="connsiteX54" fmla="*/ 4045924 w 8037833"/>
              <a:gd name="connsiteY54" fmla="*/ 3739404 h 3784177"/>
              <a:gd name="connsiteX55" fmla="*/ 4032171 w 8037833"/>
              <a:gd name="connsiteY55" fmla="*/ 3745523 h 3784177"/>
              <a:gd name="connsiteX56" fmla="*/ 4031335 w 8037833"/>
              <a:gd name="connsiteY56" fmla="*/ 3747479 h 3784177"/>
              <a:gd name="connsiteX57" fmla="*/ 3985774 w 8037833"/>
              <a:gd name="connsiteY57" fmla="*/ 3736547 h 3784177"/>
              <a:gd name="connsiteX58" fmla="*/ 3979769 w 8037833"/>
              <a:gd name="connsiteY58" fmla="*/ 3738769 h 3784177"/>
              <a:gd name="connsiteX59" fmla="*/ 3950014 w 8037833"/>
              <a:gd name="connsiteY59" fmla="*/ 3726942 h 3784177"/>
              <a:gd name="connsiteX60" fmla="*/ 3934671 w 8037833"/>
              <a:gd name="connsiteY60" fmla="*/ 3723339 h 3784177"/>
              <a:gd name="connsiteX61" fmla="*/ 3930274 w 8037833"/>
              <a:gd name="connsiteY61" fmla="*/ 3717148 h 3784177"/>
              <a:gd name="connsiteX62" fmla="*/ 3907660 w 8037833"/>
              <a:gd name="connsiteY62" fmla="*/ 3714456 h 3784177"/>
              <a:gd name="connsiteX63" fmla="*/ 3905087 w 8037833"/>
              <a:gd name="connsiteY63" fmla="*/ 3716098 h 3784177"/>
              <a:gd name="connsiteX64" fmla="*/ 3886347 w 8037833"/>
              <a:gd name="connsiteY64" fmla="*/ 3706620 h 3784177"/>
              <a:gd name="connsiteX65" fmla="*/ 3870533 w 8037833"/>
              <a:gd name="connsiteY65" fmla="*/ 3689905 h 3784177"/>
              <a:gd name="connsiteX66" fmla="*/ 3678563 w 8037833"/>
              <a:gd name="connsiteY66" fmla="*/ 3694486 h 3784177"/>
              <a:gd name="connsiteX67" fmla="*/ 3524121 w 8037833"/>
              <a:gd name="connsiteY67" fmla="*/ 3642736 h 3784177"/>
              <a:gd name="connsiteX68" fmla="*/ 3432153 w 8037833"/>
              <a:gd name="connsiteY68" fmla="*/ 3667780 h 3784177"/>
              <a:gd name="connsiteX69" fmla="*/ 3373519 w 8037833"/>
              <a:gd name="connsiteY69" fmla="*/ 3665785 h 3784177"/>
              <a:gd name="connsiteX70" fmla="*/ 3114267 w 8037833"/>
              <a:gd name="connsiteY70" fmla="*/ 3638983 h 3784177"/>
              <a:gd name="connsiteX71" fmla="*/ 3048270 w 8037833"/>
              <a:gd name="connsiteY71" fmla="*/ 3649949 h 3784177"/>
              <a:gd name="connsiteX72" fmla="*/ 2989722 w 8037833"/>
              <a:gd name="connsiteY72" fmla="*/ 3623230 h 3784177"/>
              <a:gd name="connsiteX73" fmla="*/ 2965734 w 8037833"/>
              <a:gd name="connsiteY73" fmla="*/ 3635676 h 3784177"/>
              <a:gd name="connsiteX74" fmla="*/ 2961603 w 8037833"/>
              <a:gd name="connsiteY74" fmla="*/ 3638221 h 3784177"/>
              <a:gd name="connsiteX75" fmla="*/ 2944959 w 8037833"/>
              <a:gd name="connsiteY75" fmla="*/ 3639723 h 3784177"/>
              <a:gd name="connsiteX76" fmla="*/ 2940402 w 8037833"/>
              <a:gd name="connsiteY76" fmla="*/ 3651000 h 3784177"/>
              <a:gd name="connsiteX77" fmla="*/ 2915449 w 8037833"/>
              <a:gd name="connsiteY77" fmla="*/ 3661039 h 3784177"/>
              <a:gd name="connsiteX78" fmla="*/ 2884777 w 8037833"/>
              <a:gd name="connsiteY78" fmla="*/ 3660775 h 3784177"/>
              <a:gd name="connsiteX79" fmla="*/ 2739034 w 8037833"/>
              <a:gd name="connsiteY79" fmla="*/ 3647396 h 3784177"/>
              <a:gd name="connsiteX80" fmla="*/ 2651827 w 8037833"/>
              <a:gd name="connsiteY80" fmla="*/ 3646306 h 3784177"/>
              <a:gd name="connsiteX81" fmla="*/ 2618680 w 8037833"/>
              <a:gd name="connsiteY81" fmla="*/ 3656755 h 3784177"/>
              <a:gd name="connsiteX82" fmla="*/ 2572404 w 8037833"/>
              <a:gd name="connsiteY82" fmla="*/ 3664043 h 3784177"/>
              <a:gd name="connsiteX83" fmla="*/ 2490721 w 8037833"/>
              <a:gd name="connsiteY83" fmla="*/ 3685313 h 3784177"/>
              <a:gd name="connsiteX84" fmla="*/ 2423704 w 8037833"/>
              <a:gd name="connsiteY84" fmla="*/ 3658079 h 3784177"/>
              <a:gd name="connsiteX85" fmla="*/ 2301172 w 8037833"/>
              <a:gd name="connsiteY85" fmla="*/ 3663053 h 3784177"/>
              <a:gd name="connsiteX86" fmla="*/ 2294102 w 8037833"/>
              <a:gd name="connsiteY86" fmla="*/ 3671151 h 3784177"/>
              <a:gd name="connsiteX87" fmla="*/ 2238966 w 8037833"/>
              <a:gd name="connsiteY87" fmla="*/ 3668777 h 3784177"/>
              <a:gd name="connsiteX88" fmla="*/ 2082844 w 8037833"/>
              <a:gd name="connsiteY88" fmla="*/ 3631994 h 3784177"/>
              <a:gd name="connsiteX89" fmla="*/ 1938480 w 8037833"/>
              <a:gd name="connsiteY89" fmla="*/ 3601439 h 3784177"/>
              <a:gd name="connsiteX90" fmla="*/ 1900166 w 8037833"/>
              <a:gd name="connsiteY90" fmla="*/ 3609358 h 3784177"/>
              <a:gd name="connsiteX91" fmla="*/ 1835976 w 8037833"/>
              <a:gd name="connsiteY91" fmla="*/ 3622065 h 3784177"/>
              <a:gd name="connsiteX92" fmla="*/ 1787830 w 8037833"/>
              <a:gd name="connsiteY92" fmla="*/ 3633173 h 3784177"/>
              <a:gd name="connsiteX93" fmla="*/ 1734224 w 8037833"/>
              <a:gd name="connsiteY93" fmla="*/ 3655593 h 3784177"/>
              <a:gd name="connsiteX94" fmla="*/ 1721989 w 8037833"/>
              <a:gd name="connsiteY94" fmla="*/ 3627298 h 3784177"/>
              <a:gd name="connsiteX95" fmla="*/ 1664576 w 8037833"/>
              <a:gd name="connsiteY95" fmla="*/ 3638572 h 3784177"/>
              <a:gd name="connsiteX96" fmla="*/ 1577459 w 8037833"/>
              <a:gd name="connsiteY96" fmla="*/ 3658824 h 3784177"/>
              <a:gd name="connsiteX97" fmla="*/ 1527269 w 8037833"/>
              <a:gd name="connsiteY97" fmla="*/ 3663088 h 3784177"/>
              <a:gd name="connsiteX98" fmla="*/ 1390118 w 8037833"/>
              <a:gd name="connsiteY98" fmla="*/ 3682789 h 3784177"/>
              <a:gd name="connsiteX99" fmla="*/ 1252698 w 8037833"/>
              <a:gd name="connsiteY99" fmla="*/ 3708662 h 3784177"/>
              <a:gd name="connsiteX100" fmla="*/ 1171039 w 8037833"/>
              <a:gd name="connsiteY100" fmla="*/ 3758642 h 3784177"/>
              <a:gd name="connsiteX101" fmla="*/ 1058106 w 8037833"/>
              <a:gd name="connsiteY101" fmla="*/ 3776166 h 3784177"/>
              <a:gd name="connsiteX102" fmla="*/ 1039167 w 8037833"/>
              <a:gd name="connsiteY102" fmla="*/ 3784177 h 3784177"/>
              <a:gd name="connsiteX103" fmla="*/ 1012958 w 8037833"/>
              <a:gd name="connsiteY103" fmla="*/ 3779206 h 3784177"/>
              <a:gd name="connsiteX104" fmla="*/ 907906 w 8037833"/>
              <a:gd name="connsiteY104" fmla="*/ 3757678 h 3784177"/>
              <a:gd name="connsiteX105" fmla="*/ 825226 w 8037833"/>
              <a:gd name="connsiteY105" fmla="*/ 3726369 h 3784177"/>
              <a:gd name="connsiteX106" fmla="*/ 722264 w 8037833"/>
              <a:gd name="connsiteY106" fmla="*/ 3747612 h 3784177"/>
              <a:gd name="connsiteX107" fmla="*/ 659460 w 8037833"/>
              <a:gd name="connsiteY107" fmla="*/ 3740429 h 3784177"/>
              <a:gd name="connsiteX108" fmla="*/ 556552 w 8037833"/>
              <a:gd name="connsiteY108" fmla="*/ 3739124 h 3784177"/>
              <a:gd name="connsiteX109" fmla="*/ 445444 w 8037833"/>
              <a:gd name="connsiteY109" fmla="*/ 3764831 h 3784177"/>
              <a:gd name="connsiteX110" fmla="*/ 393295 w 8037833"/>
              <a:gd name="connsiteY110" fmla="*/ 3753097 h 3784177"/>
              <a:gd name="connsiteX111" fmla="*/ 339711 w 8037833"/>
              <a:gd name="connsiteY111" fmla="*/ 3718242 h 3784177"/>
              <a:gd name="connsiteX112" fmla="*/ 222239 w 8037833"/>
              <a:gd name="connsiteY112" fmla="*/ 3672335 h 3784177"/>
              <a:gd name="connsiteX113" fmla="*/ 163578 w 8037833"/>
              <a:gd name="connsiteY113" fmla="*/ 3656292 h 3784177"/>
              <a:gd name="connsiteX114" fmla="*/ 72220 w 8037833"/>
              <a:gd name="connsiteY114" fmla="*/ 3645272 h 3784177"/>
              <a:gd name="connsiteX115" fmla="*/ 44395 w 8037833"/>
              <a:gd name="connsiteY115" fmla="*/ 3639455 h 3784177"/>
              <a:gd name="connsiteX116" fmla="*/ 1962 w 8037833"/>
              <a:gd name="connsiteY116" fmla="*/ 3635948 h 3784177"/>
              <a:gd name="connsiteX117" fmla="*/ 0 w 8037833"/>
              <a:gd name="connsiteY117" fmla="*/ 3635261 h 3784177"/>
              <a:gd name="connsiteX118" fmla="*/ 0 w 8037833"/>
              <a:gd name="connsiteY118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835383 w 8037833"/>
              <a:gd name="connsiteY23" fmla="*/ 3377529 h 3784177"/>
              <a:gd name="connsiteX24" fmla="*/ 5746050 w 8037833"/>
              <a:gd name="connsiteY24" fmla="*/ 3426142 h 3784177"/>
              <a:gd name="connsiteX25" fmla="*/ 5613670 w 8037833"/>
              <a:gd name="connsiteY25" fmla="*/ 3428671 h 3784177"/>
              <a:gd name="connsiteX26" fmla="*/ 5535334 w 8037833"/>
              <a:gd name="connsiteY26" fmla="*/ 3437044 h 3784177"/>
              <a:gd name="connsiteX27" fmla="*/ 5506940 w 8037833"/>
              <a:gd name="connsiteY27" fmla="*/ 3450999 h 3784177"/>
              <a:gd name="connsiteX28" fmla="*/ 5466372 w 8037833"/>
              <a:gd name="connsiteY28" fmla="*/ 3463245 h 3784177"/>
              <a:gd name="connsiteX29" fmla="*/ 5395833 w 8037833"/>
              <a:gd name="connsiteY29" fmla="*/ 3493194 h 3784177"/>
              <a:gd name="connsiteX30" fmla="*/ 5305325 w 8037833"/>
              <a:gd name="connsiteY30" fmla="*/ 3505200 h 3784177"/>
              <a:gd name="connsiteX31" fmla="*/ 5223043 w 8037833"/>
              <a:gd name="connsiteY31" fmla="*/ 3491664 h 3784177"/>
              <a:gd name="connsiteX32" fmla="*/ 5217733 w 8037833"/>
              <a:gd name="connsiteY32" fmla="*/ 3500463 h 3784177"/>
              <a:gd name="connsiteX33" fmla="*/ 5167992 w 8037833"/>
              <a:gd name="connsiteY33" fmla="*/ 3504085 h 3784177"/>
              <a:gd name="connsiteX34" fmla="*/ 4987020 w 8037833"/>
              <a:gd name="connsiteY34" fmla="*/ 3461263 h 3784177"/>
              <a:gd name="connsiteX35" fmla="*/ 4890003 w 8037833"/>
              <a:gd name="connsiteY35" fmla="*/ 3469874 h 3784177"/>
              <a:gd name="connsiteX36" fmla="*/ 4856654 w 8037833"/>
              <a:gd name="connsiteY36" fmla="*/ 3481880 h 3784177"/>
              <a:gd name="connsiteX37" fmla="*/ 4800711 w 8037833"/>
              <a:gd name="connsiteY37" fmla="*/ 3501441 h 3784177"/>
              <a:gd name="connsiteX38" fmla="*/ 4761569 w 8037833"/>
              <a:gd name="connsiteY38" fmla="*/ 3538103 h 3784177"/>
              <a:gd name="connsiteX39" fmla="*/ 4713734 w 8037833"/>
              <a:gd name="connsiteY39" fmla="*/ 3545724 h 3784177"/>
              <a:gd name="connsiteX40" fmla="*/ 4699169 w 8037833"/>
              <a:gd name="connsiteY40" fmla="*/ 3518988 h 3784177"/>
              <a:gd name="connsiteX41" fmla="*/ 4649120 w 8037833"/>
              <a:gd name="connsiteY41" fmla="*/ 3536392 h 3784177"/>
              <a:gd name="connsiteX42" fmla="*/ 4573578 w 8037833"/>
              <a:gd name="connsiteY42" fmla="*/ 3565923 h 3784177"/>
              <a:gd name="connsiteX43" fmla="*/ 4529117 w 8037833"/>
              <a:gd name="connsiteY43" fmla="*/ 3575592 h 3784177"/>
              <a:gd name="connsiteX44" fmla="*/ 4408641 w 8037833"/>
              <a:gd name="connsiteY44" fmla="*/ 3610000 h 3784177"/>
              <a:gd name="connsiteX45" fmla="*/ 4356402 w 8037833"/>
              <a:gd name="connsiteY45" fmla="*/ 3642792 h 3784177"/>
              <a:gd name="connsiteX46" fmla="*/ 4270245 w 8037833"/>
              <a:gd name="connsiteY46" fmla="*/ 3665789 h 3784177"/>
              <a:gd name="connsiteX47" fmla="*/ 4208725 w 8037833"/>
              <a:gd name="connsiteY47" fmla="*/ 3704841 h 3784177"/>
              <a:gd name="connsiteX48" fmla="*/ 4201632 w 8037833"/>
              <a:gd name="connsiteY48" fmla="*/ 3702602 h 3784177"/>
              <a:gd name="connsiteX49" fmla="*/ 4191289 w 8037833"/>
              <a:gd name="connsiteY49" fmla="*/ 3702380 h 3784177"/>
              <a:gd name="connsiteX50" fmla="*/ 4191039 w 8037833"/>
              <a:gd name="connsiteY50" fmla="*/ 3702831 h 3784177"/>
              <a:gd name="connsiteX51" fmla="*/ 4181340 w 8037833"/>
              <a:gd name="connsiteY51" fmla="*/ 3701729 h 3784177"/>
              <a:gd name="connsiteX52" fmla="*/ 4133816 w 8037833"/>
              <a:gd name="connsiteY52" fmla="*/ 3690565 h 3784177"/>
              <a:gd name="connsiteX53" fmla="*/ 4071732 w 8037833"/>
              <a:gd name="connsiteY53" fmla="*/ 3732513 h 3784177"/>
              <a:gd name="connsiteX54" fmla="*/ 4045924 w 8037833"/>
              <a:gd name="connsiteY54" fmla="*/ 3739404 h 3784177"/>
              <a:gd name="connsiteX55" fmla="*/ 4032171 w 8037833"/>
              <a:gd name="connsiteY55" fmla="*/ 3745523 h 3784177"/>
              <a:gd name="connsiteX56" fmla="*/ 4031335 w 8037833"/>
              <a:gd name="connsiteY56" fmla="*/ 3747479 h 3784177"/>
              <a:gd name="connsiteX57" fmla="*/ 3985774 w 8037833"/>
              <a:gd name="connsiteY57" fmla="*/ 3736547 h 3784177"/>
              <a:gd name="connsiteX58" fmla="*/ 3979769 w 8037833"/>
              <a:gd name="connsiteY58" fmla="*/ 3738769 h 3784177"/>
              <a:gd name="connsiteX59" fmla="*/ 3950014 w 8037833"/>
              <a:gd name="connsiteY59" fmla="*/ 3726942 h 3784177"/>
              <a:gd name="connsiteX60" fmla="*/ 3934671 w 8037833"/>
              <a:gd name="connsiteY60" fmla="*/ 3723339 h 3784177"/>
              <a:gd name="connsiteX61" fmla="*/ 3930274 w 8037833"/>
              <a:gd name="connsiteY61" fmla="*/ 3717148 h 3784177"/>
              <a:gd name="connsiteX62" fmla="*/ 3907660 w 8037833"/>
              <a:gd name="connsiteY62" fmla="*/ 3714456 h 3784177"/>
              <a:gd name="connsiteX63" fmla="*/ 3905087 w 8037833"/>
              <a:gd name="connsiteY63" fmla="*/ 3716098 h 3784177"/>
              <a:gd name="connsiteX64" fmla="*/ 3886347 w 8037833"/>
              <a:gd name="connsiteY64" fmla="*/ 3706620 h 3784177"/>
              <a:gd name="connsiteX65" fmla="*/ 3870533 w 8037833"/>
              <a:gd name="connsiteY65" fmla="*/ 3689905 h 3784177"/>
              <a:gd name="connsiteX66" fmla="*/ 3678563 w 8037833"/>
              <a:gd name="connsiteY66" fmla="*/ 3694486 h 3784177"/>
              <a:gd name="connsiteX67" fmla="*/ 3524121 w 8037833"/>
              <a:gd name="connsiteY67" fmla="*/ 3642736 h 3784177"/>
              <a:gd name="connsiteX68" fmla="*/ 3432153 w 8037833"/>
              <a:gd name="connsiteY68" fmla="*/ 3667780 h 3784177"/>
              <a:gd name="connsiteX69" fmla="*/ 3373519 w 8037833"/>
              <a:gd name="connsiteY69" fmla="*/ 3665785 h 3784177"/>
              <a:gd name="connsiteX70" fmla="*/ 3114267 w 8037833"/>
              <a:gd name="connsiteY70" fmla="*/ 3638983 h 3784177"/>
              <a:gd name="connsiteX71" fmla="*/ 3048270 w 8037833"/>
              <a:gd name="connsiteY71" fmla="*/ 3649949 h 3784177"/>
              <a:gd name="connsiteX72" fmla="*/ 2989722 w 8037833"/>
              <a:gd name="connsiteY72" fmla="*/ 3623230 h 3784177"/>
              <a:gd name="connsiteX73" fmla="*/ 2965734 w 8037833"/>
              <a:gd name="connsiteY73" fmla="*/ 3635676 h 3784177"/>
              <a:gd name="connsiteX74" fmla="*/ 2961603 w 8037833"/>
              <a:gd name="connsiteY74" fmla="*/ 3638221 h 3784177"/>
              <a:gd name="connsiteX75" fmla="*/ 2944959 w 8037833"/>
              <a:gd name="connsiteY75" fmla="*/ 3639723 h 3784177"/>
              <a:gd name="connsiteX76" fmla="*/ 2940402 w 8037833"/>
              <a:gd name="connsiteY76" fmla="*/ 3651000 h 3784177"/>
              <a:gd name="connsiteX77" fmla="*/ 2915449 w 8037833"/>
              <a:gd name="connsiteY77" fmla="*/ 3661039 h 3784177"/>
              <a:gd name="connsiteX78" fmla="*/ 2884777 w 8037833"/>
              <a:gd name="connsiteY78" fmla="*/ 3660775 h 3784177"/>
              <a:gd name="connsiteX79" fmla="*/ 2739034 w 8037833"/>
              <a:gd name="connsiteY79" fmla="*/ 3647396 h 3784177"/>
              <a:gd name="connsiteX80" fmla="*/ 2651827 w 8037833"/>
              <a:gd name="connsiteY80" fmla="*/ 3646306 h 3784177"/>
              <a:gd name="connsiteX81" fmla="*/ 2618680 w 8037833"/>
              <a:gd name="connsiteY81" fmla="*/ 3656755 h 3784177"/>
              <a:gd name="connsiteX82" fmla="*/ 2572404 w 8037833"/>
              <a:gd name="connsiteY82" fmla="*/ 3664043 h 3784177"/>
              <a:gd name="connsiteX83" fmla="*/ 2490721 w 8037833"/>
              <a:gd name="connsiteY83" fmla="*/ 3685313 h 3784177"/>
              <a:gd name="connsiteX84" fmla="*/ 2423704 w 8037833"/>
              <a:gd name="connsiteY84" fmla="*/ 3658079 h 3784177"/>
              <a:gd name="connsiteX85" fmla="*/ 2301172 w 8037833"/>
              <a:gd name="connsiteY85" fmla="*/ 3663053 h 3784177"/>
              <a:gd name="connsiteX86" fmla="*/ 2294102 w 8037833"/>
              <a:gd name="connsiteY86" fmla="*/ 3671151 h 3784177"/>
              <a:gd name="connsiteX87" fmla="*/ 2238966 w 8037833"/>
              <a:gd name="connsiteY87" fmla="*/ 3668777 h 3784177"/>
              <a:gd name="connsiteX88" fmla="*/ 2082844 w 8037833"/>
              <a:gd name="connsiteY88" fmla="*/ 3631994 h 3784177"/>
              <a:gd name="connsiteX89" fmla="*/ 1938480 w 8037833"/>
              <a:gd name="connsiteY89" fmla="*/ 3601439 h 3784177"/>
              <a:gd name="connsiteX90" fmla="*/ 1900166 w 8037833"/>
              <a:gd name="connsiteY90" fmla="*/ 3609358 h 3784177"/>
              <a:gd name="connsiteX91" fmla="*/ 1835976 w 8037833"/>
              <a:gd name="connsiteY91" fmla="*/ 3622065 h 3784177"/>
              <a:gd name="connsiteX92" fmla="*/ 1787830 w 8037833"/>
              <a:gd name="connsiteY92" fmla="*/ 3633173 h 3784177"/>
              <a:gd name="connsiteX93" fmla="*/ 1734224 w 8037833"/>
              <a:gd name="connsiteY93" fmla="*/ 3655593 h 3784177"/>
              <a:gd name="connsiteX94" fmla="*/ 1721989 w 8037833"/>
              <a:gd name="connsiteY94" fmla="*/ 3627298 h 3784177"/>
              <a:gd name="connsiteX95" fmla="*/ 1664576 w 8037833"/>
              <a:gd name="connsiteY95" fmla="*/ 3638572 h 3784177"/>
              <a:gd name="connsiteX96" fmla="*/ 1577459 w 8037833"/>
              <a:gd name="connsiteY96" fmla="*/ 3658824 h 3784177"/>
              <a:gd name="connsiteX97" fmla="*/ 1527269 w 8037833"/>
              <a:gd name="connsiteY97" fmla="*/ 3663088 h 3784177"/>
              <a:gd name="connsiteX98" fmla="*/ 1390118 w 8037833"/>
              <a:gd name="connsiteY98" fmla="*/ 3682789 h 3784177"/>
              <a:gd name="connsiteX99" fmla="*/ 1252698 w 8037833"/>
              <a:gd name="connsiteY99" fmla="*/ 3708662 h 3784177"/>
              <a:gd name="connsiteX100" fmla="*/ 1171039 w 8037833"/>
              <a:gd name="connsiteY100" fmla="*/ 3758642 h 3784177"/>
              <a:gd name="connsiteX101" fmla="*/ 1058106 w 8037833"/>
              <a:gd name="connsiteY101" fmla="*/ 3776166 h 3784177"/>
              <a:gd name="connsiteX102" fmla="*/ 1039167 w 8037833"/>
              <a:gd name="connsiteY102" fmla="*/ 3784177 h 3784177"/>
              <a:gd name="connsiteX103" fmla="*/ 1012958 w 8037833"/>
              <a:gd name="connsiteY103" fmla="*/ 3779206 h 3784177"/>
              <a:gd name="connsiteX104" fmla="*/ 907906 w 8037833"/>
              <a:gd name="connsiteY104" fmla="*/ 3757678 h 3784177"/>
              <a:gd name="connsiteX105" fmla="*/ 825226 w 8037833"/>
              <a:gd name="connsiteY105" fmla="*/ 3726369 h 3784177"/>
              <a:gd name="connsiteX106" fmla="*/ 722264 w 8037833"/>
              <a:gd name="connsiteY106" fmla="*/ 3747612 h 3784177"/>
              <a:gd name="connsiteX107" fmla="*/ 659460 w 8037833"/>
              <a:gd name="connsiteY107" fmla="*/ 3740429 h 3784177"/>
              <a:gd name="connsiteX108" fmla="*/ 556552 w 8037833"/>
              <a:gd name="connsiteY108" fmla="*/ 3739124 h 3784177"/>
              <a:gd name="connsiteX109" fmla="*/ 445444 w 8037833"/>
              <a:gd name="connsiteY109" fmla="*/ 3764831 h 3784177"/>
              <a:gd name="connsiteX110" fmla="*/ 393295 w 8037833"/>
              <a:gd name="connsiteY110" fmla="*/ 3753097 h 3784177"/>
              <a:gd name="connsiteX111" fmla="*/ 339711 w 8037833"/>
              <a:gd name="connsiteY111" fmla="*/ 3718242 h 3784177"/>
              <a:gd name="connsiteX112" fmla="*/ 222239 w 8037833"/>
              <a:gd name="connsiteY112" fmla="*/ 3672335 h 3784177"/>
              <a:gd name="connsiteX113" fmla="*/ 163578 w 8037833"/>
              <a:gd name="connsiteY113" fmla="*/ 3656292 h 3784177"/>
              <a:gd name="connsiteX114" fmla="*/ 72220 w 8037833"/>
              <a:gd name="connsiteY114" fmla="*/ 3645272 h 3784177"/>
              <a:gd name="connsiteX115" fmla="*/ 44395 w 8037833"/>
              <a:gd name="connsiteY115" fmla="*/ 3639455 h 3784177"/>
              <a:gd name="connsiteX116" fmla="*/ 1962 w 8037833"/>
              <a:gd name="connsiteY116" fmla="*/ 3635948 h 3784177"/>
              <a:gd name="connsiteX117" fmla="*/ 0 w 8037833"/>
              <a:gd name="connsiteY117" fmla="*/ 3635261 h 3784177"/>
              <a:gd name="connsiteX118" fmla="*/ 0 w 8037833"/>
              <a:gd name="connsiteY118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835383 w 8037833"/>
              <a:gd name="connsiteY23" fmla="*/ 3377529 h 3784177"/>
              <a:gd name="connsiteX24" fmla="*/ 5746050 w 8037833"/>
              <a:gd name="connsiteY24" fmla="*/ 3426142 h 3784177"/>
              <a:gd name="connsiteX25" fmla="*/ 5613670 w 8037833"/>
              <a:gd name="connsiteY25" fmla="*/ 3428671 h 3784177"/>
              <a:gd name="connsiteX26" fmla="*/ 5535334 w 8037833"/>
              <a:gd name="connsiteY26" fmla="*/ 3437044 h 3784177"/>
              <a:gd name="connsiteX27" fmla="*/ 5506940 w 8037833"/>
              <a:gd name="connsiteY27" fmla="*/ 3450999 h 3784177"/>
              <a:gd name="connsiteX28" fmla="*/ 5466372 w 8037833"/>
              <a:gd name="connsiteY28" fmla="*/ 3463245 h 3784177"/>
              <a:gd name="connsiteX29" fmla="*/ 5395833 w 8037833"/>
              <a:gd name="connsiteY29" fmla="*/ 3493194 h 3784177"/>
              <a:gd name="connsiteX30" fmla="*/ 5305325 w 8037833"/>
              <a:gd name="connsiteY30" fmla="*/ 3505200 h 3784177"/>
              <a:gd name="connsiteX31" fmla="*/ 5223043 w 8037833"/>
              <a:gd name="connsiteY31" fmla="*/ 3491664 h 3784177"/>
              <a:gd name="connsiteX32" fmla="*/ 5217733 w 8037833"/>
              <a:gd name="connsiteY32" fmla="*/ 3500463 h 3784177"/>
              <a:gd name="connsiteX33" fmla="*/ 5167992 w 8037833"/>
              <a:gd name="connsiteY33" fmla="*/ 3504085 h 3784177"/>
              <a:gd name="connsiteX34" fmla="*/ 4987020 w 8037833"/>
              <a:gd name="connsiteY34" fmla="*/ 3461263 h 3784177"/>
              <a:gd name="connsiteX35" fmla="*/ 4890003 w 8037833"/>
              <a:gd name="connsiteY35" fmla="*/ 3469874 h 3784177"/>
              <a:gd name="connsiteX36" fmla="*/ 4856654 w 8037833"/>
              <a:gd name="connsiteY36" fmla="*/ 3481880 h 3784177"/>
              <a:gd name="connsiteX37" fmla="*/ 4800711 w 8037833"/>
              <a:gd name="connsiteY37" fmla="*/ 3501441 h 3784177"/>
              <a:gd name="connsiteX38" fmla="*/ 4761569 w 8037833"/>
              <a:gd name="connsiteY38" fmla="*/ 3538103 h 3784177"/>
              <a:gd name="connsiteX39" fmla="*/ 4713734 w 8037833"/>
              <a:gd name="connsiteY39" fmla="*/ 3545724 h 3784177"/>
              <a:gd name="connsiteX40" fmla="*/ 4699169 w 8037833"/>
              <a:gd name="connsiteY40" fmla="*/ 3518988 h 3784177"/>
              <a:gd name="connsiteX41" fmla="*/ 4649120 w 8037833"/>
              <a:gd name="connsiteY41" fmla="*/ 3536392 h 3784177"/>
              <a:gd name="connsiteX42" fmla="*/ 4573578 w 8037833"/>
              <a:gd name="connsiteY42" fmla="*/ 3565923 h 3784177"/>
              <a:gd name="connsiteX43" fmla="*/ 4529117 w 8037833"/>
              <a:gd name="connsiteY43" fmla="*/ 3575592 h 3784177"/>
              <a:gd name="connsiteX44" fmla="*/ 4408641 w 8037833"/>
              <a:gd name="connsiteY44" fmla="*/ 3610000 h 3784177"/>
              <a:gd name="connsiteX45" fmla="*/ 4356402 w 8037833"/>
              <a:gd name="connsiteY45" fmla="*/ 3642792 h 3784177"/>
              <a:gd name="connsiteX46" fmla="*/ 4270245 w 8037833"/>
              <a:gd name="connsiteY46" fmla="*/ 3665789 h 3784177"/>
              <a:gd name="connsiteX47" fmla="*/ 4208725 w 8037833"/>
              <a:gd name="connsiteY47" fmla="*/ 3704841 h 3784177"/>
              <a:gd name="connsiteX48" fmla="*/ 4201632 w 8037833"/>
              <a:gd name="connsiteY48" fmla="*/ 3702602 h 3784177"/>
              <a:gd name="connsiteX49" fmla="*/ 4191289 w 8037833"/>
              <a:gd name="connsiteY49" fmla="*/ 3702380 h 3784177"/>
              <a:gd name="connsiteX50" fmla="*/ 4191039 w 8037833"/>
              <a:gd name="connsiteY50" fmla="*/ 3702831 h 3784177"/>
              <a:gd name="connsiteX51" fmla="*/ 4181340 w 8037833"/>
              <a:gd name="connsiteY51" fmla="*/ 3701729 h 3784177"/>
              <a:gd name="connsiteX52" fmla="*/ 4133816 w 8037833"/>
              <a:gd name="connsiteY52" fmla="*/ 3690565 h 3784177"/>
              <a:gd name="connsiteX53" fmla="*/ 4071732 w 8037833"/>
              <a:gd name="connsiteY53" fmla="*/ 3732513 h 3784177"/>
              <a:gd name="connsiteX54" fmla="*/ 4045924 w 8037833"/>
              <a:gd name="connsiteY54" fmla="*/ 3739404 h 3784177"/>
              <a:gd name="connsiteX55" fmla="*/ 4032171 w 8037833"/>
              <a:gd name="connsiteY55" fmla="*/ 3745523 h 3784177"/>
              <a:gd name="connsiteX56" fmla="*/ 4031335 w 8037833"/>
              <a:gd name="connsiteY56" fmla="*/ 3747479 h 3784177"/>
              <a:gd name="connsiteX57" fmla="*/ 3985774 w 8037833"/>
              <a:gd name="connsiteY57" fmla="*/ 3736547 h 3784177"/>
              <a:gd name="connsiteX58" fmla="*/ 3979769 w 8037833"/>
              <a:gd name="connsiteY58" fmla="*/ 3738769 h 3784177"/>
              <a:gd name="connsiteX59" fmla="*/ 3950014 w 8037833"/>
              <a:gd name="connsiteY59" fmla="*/ 3726942 h 3784177"/>
              <a:gd name="connsiteX60" fmla="*/ 3934671 w 8037833"/>
              <a:gd name="connsiteY60" fmla="*/ 3723339 h 3784177"/>
              <a:gd name="connsiteX61" fmla="*/ 3930274 w 8037833"/>
              <a:gd name="connsiteY61" fmla="*/ 3717148 h 3784177"/>
              <a:gd name="connsiteX62" fmla="*/ 3907660 w 8037833"/>
              <a:gd name="connsiteY62" fmla="*/ 3714456 h 3784177"/>
              <a:gd name="connsiteX63" fmla="*/ 3905087 w 8037833"/>
              <a:gd name="connsiteY63" fmla="*/ 3716098 h 3784177"/>
              <a:gd name="connsiteX64" fmla="*/ 3886347 w 8037833"/>
              <a:gd name="connsiteY64" fmla="*/ 3706620 h 3784177"/>
              <a:gd name="connsiteX65" fmla="*/ 3870533 w 8037833"/>
              <a:gd name="connsiteY65" fmla="*/ 3689905 h 3784177"/>
              <a:gd name="connsiteX66" fmla="*/ 3678563 w 8037833"/>
              <a:gd name="connsiteY66" fmla="*/ 3694486 h 3784177"/>
              <a:gd name="connsiteX67" fmla="*/ 3524121 w 8037833"/>
              <a:gd name="connsiteY67" fmla="*/ 3642736 h 3784177"/>
              <a:gd name="connsiteX68" fmla="*/ 3432153 w 8037833"/>
              <a:gd name="connsiteY68" fmla="*/ 3667780 h 3784177"/>
              <a:gd name="connsiteX69" fmla="*/ 3373519 w 8037833"/>
              <a:gd name="connsiteY69" fmla="*/ 3665785 h 3784177"/>
              <a:gd name="connsiteX70" fmla="*/ 3114267 w 8037833"/>
              <a:gd name="connsiteY70" fmla="*/ 3638983 h 3784177"/>
              <a:gd name="connsiteX71" fmla="*/ 2989722 w 8037833"/>
              <a:gd name="connsiteY71" fmla="*/ 3623230 h 3784177"/>
              <a:gd name="connsiteX72" fmla="*/ 2965734 w 8037833"/>
              <a:gd name="connsiteY72" fmla="*/ 3635676 h 3784177"/>
              <a:gd name="connsiteX73" fmla="*/ 2961603 w 8037833"/>
              <a:gd name="connsiteY73" fmla="*/ 3638221 h 3784177"/>
              <a:gd name="connsiteX74" fmla="*/ 2944959 w 8037833"/>
              <a:gd name="connsiteY74" fmla="*/ 3639723 h 3784177"/>
              <a:gd name="connsiteX75" fmla="*/ 2940402 w 8037833"/>
              <a:gd name="connsiteY75" fmla="*/ 3651000 h 3784177"/>
              <a:gd name="connsiteX76" fmla="*/ 2915449 w 8037833"/>
              <a:gd name="connsiteY76" fmla="*/ 3661039 h 3784177"/>
              <a:gd name="connsiteX77" fmla="*/ 2884777 w 8037833"/>
              <a:gd name="connsiteY77" fmla="*/ 3660775 h 3784177"/>
              <a:gd name="connsiteX78" fmla="*/ 2739034 w 8037833"/>
              <a:gd name="connsiteY78" fmla="*/ 3647396 h 3784177"/>
              <a:gd name="connsiteX79" fmla="*/ 2651827 w 8037833"/>
              <a:gd name="connsiteY79" fmla="*/ 3646306 h 3784177"/>
              <a:gd name="connsiteX80" fmla="*/ 2618680 w 8037833"/>
              <a:gd name="connsiteY80" fmla="*/ 3656755 h 3784177"/>
              <a:gd name="connsiteX81" fmla="*/ 2572404 w 8037833"/>
              <a:gd name="connsiteY81" fmla="*/ 3664043 h 3784177"/>
              <a:gd name="connsiteX82" fmla="*/ 2490721 w 8037833"/>
              <a:gd name="connsiteY82" fmla="*/ 3685313 h 3784177"/>
              <a:gd name="connsiteX83" fmla="*/ 2423704 w 8037833"/>
              <a:gd name="connsiteY83" fmla="*/ 3658079 h 3784177"/>
              <a:gd name="connsiteX84" fmla="*/ 2301172 w 8037833"/>
              <a:gd name="connsiteY84" fmla="*/ 3663053 h 3784177"/>
              <a:gd name="connsiteX85" fmla="*/ 2294102 w 8037833"/>
              <a:gd name="connsiteY85" fmla="*/ 3671151 h 3784177"/>
              <a:gd name="connsiteX86" fmla="*/ 2238966 w 8037833"/>
              <a:gd name="connsiteY86" fmla="*/ 3668777 h 3784177"/>
              <a:gd name="connsiteX87" fmla="*/ 2082844 w 8037833"/>
              <a:gd name="connsiteY87" fmla="*/ 3631994 h 3784177"/>
              <a:gd name="connsiteX88" fmla="*/ 1938480 w 8037833"/>
              <a:gd name="connsiteY88" fmla="*/ 3601439 h 3784177"/>
              <a:gd name="connsiteX89" fmla="*/ 1900166 w 8037833"/>
              <a:gd name="connsiteY89" fmla="*/ 3609358 h 3784177"/>
              <a:gd name="connsiteX90" fmla="*/ 1835976 w 8037833"/>
              <a:gd name="connsiteY90" fmla="*/ 3622065 h 3784177"/>
              <a:gd name="connsiteX91" fmla="*/ 1787830 w 8037833"/>
              <a:gd name="connsiteY91" fmla="*/ 3633173 h 3784177"/>
              <a:gd name="connsiteX92" fmla="*/ 1734224 w 8037833"/>
              <a:gd name="connsiteY92" fmla="*/ 3655593 h 3784177"/>
              <a:gd name="connsiteX93" fmla="*/ 1721989 w 8037833"/>
              <a:gd name="connsiteY93" fmla="*/ 3627298 h 3784177"/>
              <a:gd name="connsiteX94" fmla="*/ 1664576 w 8037833"/>
              <a:gd name="connsiteY94" fmla="*/ 3638572 h 3784177"/>
              <a:gd name="connsiteX95" fmla="*/ 1577459 w 8037833"/>
              <a:gd name="connsiteY95" fmla="*/ 3658824 h 3784177"/>
              <a:gd name="connsiteX96" fmla="*/ 1527269 w 8037833"/>
              <a:gd name="connsiteY96" fmla="*/ 3663088 h 3784177"/>
              <a:gd name="connsiteX97" fmla="*/ 1390118 w 8037833"/>
              <a:gd name="connsiteY97" fmla="*/ 3682789 h 3784177"/>
              <a:gd name="connsiteX98" fmla="*/ 1252698 w 8037833"/>
              <a:gd name="connsiteY98" fmla="*/ 3708662 h 3784177"/>
              <a:gd name="connsiteX99" fmla="*/ 1171039 w 8037833"/>
              <a:gd name="connsiteY99" fmla="*/ 3758642 h 3784177"/>
              <a:gd name="connsiteX100" fmla="*/ 1058106 w 8037833"/>
              <a:gd name="connsiteY100" fmla="*/ 3776166 h 3784177"/>
              <a:gd name="connsiteX101" fmla="*/ 1039167 w 8037833"/>
              <a:gd name="connsiteY101" fmla="*/ 3784177 h 3784177"/>
              <a:gd name="connsiteX102" fmla="*/ 1012958 w 8037833"/>
              <a:gd name="connsiteY102" fmla="*/ 3779206 h 3784177"/>
              <a:gd name="connsiteX103" fmla="*/ 907906 w 8037833"/>
              <a:gd name="connsiteY103" fmla="*/ 3757678 h 3784177"/>
              <a:gd name="connsiteX104" fmla="*/ 825226 w 8037833"/>
              <a:gd name="connsiteY104" fmla="*/ 3726369 h 3784177"/>
              <a:gd name="connsiteX105" fmla="*/ 722264 w 8037833"/>
              <a:gd name="connsiteY105" fmla="*/ 3747612 h 3784177"/>
              <a:gd name="connsiteX106" fmla="*/ 659460 w 8037833"/>
              <a:gd name="connsiteY106" fmla="*/ 3740429 h 3784177"/>
              <a:gd name="connsiteX107" fmla="*/ 556552 w 8037833"/>
              <a:gd name="connsiteY107" fmla="*/ 3739124 h 3784177"/>
              <a:gd name="connsiteX108" fmla="*/ 445444 w 8037833"/>
              <a:gd name="connsiteY108" fmla="*/ 3764831 h 3784177"/>
              <a:gd name="connsiteX109" fmla="*/ 393295 w 8037833"/>
              <a:gd name="connsiteY109" fmla="*/ 3753097 h 3784177"/>
              <a:gd name="connsiteX110" fmla="*/ 339711 w 8037833"/>
              <a:gd name="connsiteY110" fmla="*/ 3718242 h 3784177"/>
              <a:gd name="connsiteX111" fmla="*/ 222239 w 8037833"/>
              <a:gd name="connsiteY111" fmla="*/ 3672335 h 3784177"/>
              <a:gd name="connsiteX112" fmla="*/ 163578 w 8037833"/>
              <a:gd name="connsiteY112" fmla="*/ 3656292 h 3784177"/>
              <a:gd name="connsiteX113" fmla="*/ 72220 w 8037833"/>
              <a:gd name="connsiteY113" fmla="*/ 3645272 h 3784177"/>
              <a:gd name="connsiteX114" fmla="*/ 44395 w 8037833"/>
              <a:gd name="connsiteY114" fmla="*/ 3639455 h 3784177"/>
              <a:gd name="connsiteX115" fmla="*/ 1962 w 8037833"/>
              <a:gd name="connsiteY115" fmla="*/ 3635948 h 3784177"/>
              <a:gd name="connsiteX116" fmla="*/ 0 w 8037833"/>
              <a:gd name="connsiteY116" fmla="*/ 3635261 h 3784177"/>
              <a:gd name="connsiteX117" fmla="*/ 0 w 8037833"/>
              <a:gd name="connsiteY117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99169 w 8037833"/>
              <a:gd name="connsiteY39" fmla="*/ 3518988 h 3784177"/>
              <a:gd name="connsiteX40" fmla="*/ 4649120 w 8037833"/>
              <a:gd name="connsiteY40" fmla="*/ 3536392 h 3784177"/>
              <a:gd name="connsiteX41" fmla="*/ 4573578 w 8037833"/>
              <a:gd name="connsiteY41" fmla="*/ 3565923 h 3784177"/>
              <a:gd name="connsiteX42" fmla="*/ 4529117 w 8037833"/>
              <a:gd name="connsiteY42" fmla="*/ 3575592 h 3784177"/>
              <a:gd name="connsiteX43" fmla="*/ 4408641 w 8037833"/>
              <a:gd name="connsiteY43" fmla="*/ 3610000 h 3784177"/>
              <a:gd name="connsiteX44" fmla="*/ 4356402 w 8037833"/>
              <a:gd name="connsiteY44" fmla="*/ 3642792 h 3784177"/>
              <a:gd name="connsiteX45" fmla="*/ 4270245 w 8037833"/>
              <a:gd name="connsiteY45" fmla="*/ 3665789 h 3784177"/>
              <a:gd name="connsiteX46" fmla="*/ 4208725 w 8037833"/>
              <a:gd name="connsiteY46" fmla="*/ 3704841 h 3784177"/>
              <a:gd name="connsiteX47" fmla="*/ 4201632 w 8037833"/>
              <a:gd name="connsiteY47" fmla="*/ 3702602 h 3784177"/>
              <a:gd name="connsiteX48" fmla="*/ 4191289 w 8037833"/>
              <a:gd name="connsiteY48" fmla="*/ 3702380 h 3784177"/>
              <a:gd name="connsiteX49" fmla="*/ 4191039 w 8037833"/>
              <a:gd name="connsiteY49" fmla="*/ 3702831 h 3784177"/>
              <a:gd name="connsiteX50" fmla="*/ 4181340 w 8037833"/>
              <a:gd name="connsiteY50" fmla="*/ 3701729 h 3784177"/>
              <a:gd name="connsiteX51" fmla="*/ 4133816 w 8037833"/>
              <a:gd name="connsiteY51" fmla="*/ 3690565 h 3784177"/>
              <a:gd name="connsiteX52" fmla="*/ 4071732 w 8037833"/>
              <a:gd name="connsiteY52" fmla="*/ 3732513 h 3784177"/>
              <a:gd name="connsiteX53" fmla="*/ 4045924 w 8037833"/>
              <a:gd name="connsiteY53" fmla="*/ 3739404 h 3784177"/>
              <a:gd name="connsiteX54" fmla="*/ 4032171 w 8037833"/>
              <a:gd name="connsiteY54" fmla="*/ 3745523 h 3784177"/>
              <a:gd name="connsiteX55" fmla="*/ 4031335 w 8037833"/>
              <a:gd name="connsiteY55" fmla="*/ 3747479 h 3784177"/>
              <a:gd name="connsiteX56" fmla="*/ 3985774 w 8037833"/>
              <a:gd name="connsiteY56" fmla="*/ 3736547 h 3784177"/>
              <a:gd name="connsiteX57" fmla="*/ 3979769 w 8037833"/>
              <a:gd name="connsiteY57" fmla="*/ 3738769 h 3784177"/>
              <a:gd name="connsiteX58" fmla="*/ 3950014 w 8037833"/>
              <a:gd name="connsiteY58" fmla="*/ 3726942 h 3784177"/>
              <a:gd name="connsiteX59" fmla="*/ 3934671 w 8037833"/>
              <a:gd name="connsiteY59" fmla="*/ 3723339 h 3784177"/>
              <a:gd name="connsiteX60" fmla="*/ 3930274 w 8037833"/>
              <a:gd name="connsiteY60" fmla="*/ 3717148 h 3784177"/>
              <a:gd name="connsiteX61" fmla="*/ 3907660 w 8037833"/>
              <a:gd name="connsiteY61" fmla="*/ 3714456 h 3784177"/>
              <a:gd name="connsiteX62" fmla="*/ 3905087 w 8037833"/>
              <a:gd name="connsiteY62" fmla="*/ 3716098 h 3784177"/>
              <a:gd name="connsiteX63" fmla="*/ 3886347 w 8037833"/>
              <a:gd name="connsiteY63" fmla="*/ 3706620 h 3784177"/>
              <a:gd name="connsiteX64" fmla="*/ 3870533 w 8037833"/>
              <a:gd name="connsiteY64" fmla="*/ 3689905 h 3784177"/>
              <a:gd name="connsiteX65" fmla="*/ 3678563 w 8037833"/>
              <a:gd name="connsiteY65" fmla="*/ 3694486 h 3784177"/>
              <a:gd name="connsiteX66" fmla="*/ 3524121 w 8037833"/>
              <a:gd name="connsiteY66" fmla="*/ 3642736 h 3784177"/>
              <a:gd name="connsiteX67" fmla="*/ 3432153 w 8037833"/>
              <a:gd name="connsiteY67" fmla="*/ 3667780 h 3784177"/>
              <a:gd name="connsiteX68" fmla="*/ 3373519 w 8037833"/>
              <a:gd name="connsiteY68" fmla="*/ 3665785 h 3784177"/>
              <a:gd name="connsiteX69" fmla="*/ 3114267 w 8037833"/>
              <a:gd name="connsiteY69" fmla="*/ 3638983 h 3784177"/>
              <a:gd name="connsiteX70" fmla="*/ 2989722 w 8037833"/>
              <a:gd name="connsiteY70" fmla="*/ 3623230 h 3784177"/>
              <a:gd name="connsiteX71" fmla="*/ 2965734 w 8037833"/>
              <a:gd name="connsiteY71" fmla="*/ 3635676 h 3784177"/>
              <a:gd name="connsiteX72" fmla="*/ 2961603 w 8037833"/>
              <a:gd name="connsiteY72" fmla="*/ 3638221 h 3784177"/>
              <a:gd name="connsiteX73" fmla="*/ 2944959 w 8037833"/>
              <a:gd name="connsiteY73" fmla="*/ 3639723 h 3784177"/>
              <a:gd name="connsiteX74" fmla="*/ 2940402 w 8037833"/>
              <a:gd name="connsiteY74" fmla="*/ 3651000 h 3784177"/>
              <a:gd name="connsiteX75" fmla="*/ 2915449 w 8037833"/>
              <a:gd name="connsiteY75" fmla="*/ 3661039 h 3784177"/>
              <a:gd name="connsiteX76" fmla="*/ 2884777 w 8037833"/>
              <a:gd name="connsiteY76" fmla="*/ 3660775 h 3784177"/>
              <a:gd name="connsiteX77" fmla="*/ 2739034 w 8037833"/>
              <a:gd name="connsiteY77" fmla="*/ 3647396 h 3784177"/>
              <a:gd name="connsiteX78" fmla="*/ 2651827 w 8037833"/>
              <a:gd name="connsiteY78" fmla="*/ 3646306 h 3784177"/>
              <a:gd name="connsiteX79" fmla="*/ 2618680 w 8037833"/>
              <a:gd name="connsiteY79" fmla="*/ 3656755 h 3784177"/>
              <a:gd name="connsiteX80" fmla="*/ 2572404 w 8037833"/>
              <a:gd name="connsiteY80" fmla="*/ 3664043 h 3784177"/>
              <a:gd name="connsiteX81" fmla="*/ 2490721 w 8037833"/>
              <a:gd name="connsiteY81" fmla="*/ 3685313 h 3784177"/>
              <a:gd name="connsiteX82" fmla="*/ 2423704 w 8037833"/>
              <a:gd name="connsiteY82" fmla="*/ 3658079 h 3784177"/>
              <a:gd name="connsiteX83" fmla="*/ 2301172 w 8037833"/>
              <a:gd name="connsiteY83" fmla="*/ 3663053 h 3784177"/>
              <a:gd name="connsiteX84" fmla="*/ 2294102 w 8037833"/>
              <a:gd name="connsiteY84" fmla="*/ 3671151 h 3784177"/>
              <a:gd name="connsiteX85" fmla="*/ 2238966 w 8037833"/>
              <a:gd name="connsiteY85" fmla="*/ 3668777 h 3784177"/>
              <a:gd name="connsiteX86" fmla="*/ 2082844 w 8037833"/>
              <a:gd name="connsiteY86" fmla="*/ 3631994 h 3784177"/>
              <a:gd name="connsiteX87" fmla="*/ 1938480 w 8037833"/>
              <a:gd name="connsiteY87" fmla="*/ 3601439 h 3784177"/>
              <a:gd name="connsiteX88" fmla="*/ 1900166 w 8037833"/>
              <a:gd name="connsiteY88" fmla="*/ 3609358 h 3784177"/>
              <a:gd name="connsiteX89" fmla="*/ 1835976 w 8037833"/>
              <a:gd name="connsiteY89" fmla="*/ 3622065 h 3784177"/>
              <a:gd name="connsiteX90" fmla="*/ 1787830 w 8037833"/>
              <a:gd name="connsiteY90" fmla="*/ 3633173 h 3784177"/>
              <a:gd name="connsiteX91" fmla="*/ 1734224 w 8037833"/>
              <a:gd name="connsiteY91" fmla="*/ 3655593 h 3784177"/>
              <a:gd name="connsiteX92" fmla="*/ 1721989 w 8037833"/>
              <a:gd name="connsiteY92" fmla="*/ 3627298 h 3784177"/>
              <a:gd name="connsiteX93" fmla="*/ 1664576 w 8037833"/>
              <a:gd name="connsiteY93" fmla="*/ 3638572 h 3784177"/>
              <a:gd name="connsiteX94" fmla="*/ 1577459 w 8037833"/>
              <a:gd name="connsiteY94" fmla="*/ 3658824 h 3784177"/>
              <a:gd name="connsiteX95" fmla="*/ 1527269 w 8037833"/>
              <a:gd name="connsiteY95" fmla="*/ 3663088 h 3784177"/>
              <a:gd name="connsiteX96" fmla="*/ 1390118 w 8037833"/>
              <a:gd name="connsiteY96" fmla="*/ 3682789 h 3784177"/>
              <a:gd name="connsiteX97" fmla="*/ 1252698 w 8037833"/>
              <a:gd name="connsiteY97" fmla="*/ 3708662 h 3784177"/>
              <a:gd name="connsiteX98" fmla="*/ 1171039 w 8037833"/>
              <a:gd name="connsiteY98" fmla="*/ 3758642 h 3784177"/>
              <a:gd name="connsiteX99" fmla="*/ 1058106 w 8037833"/>
              <a:gd name="connsiteY99" fmla="*/ 3776166 h 3784177"/>
              <a:gd name="connsiteX100" fmla="*/ 1039167 w 8037833"/>
              <a:gd name="connsiteY100" fmla="*/ 3784177 h 3784177"/>
              <a:gd name="connsiteX101" fmla="*/ 1012958 w 8037833"/>
              <a:gd name="connsiteY101" fmla="*/ 3779206 h 3784177"/>
              <a:gd name="connsiteX102" fmla="*/ 907906 w 8037833"/>
              <a:gd name="connsiteY102" fmla="*/ 3757678 h 3784177"/>
              <a:gd name="connsiteX103" fmla="*/ 825226 w 8037833"/>
              <a:gd name="connsiteY103" fmla="*/ 3726369 h 3784177"/>
              <a:gd name="connsiteX104" fmla="*/ 722264 w 8037833"/>
              <a:gd name="connsiteY104" fmla="*/ 3747612 h 3784177"/>
              <a:gd name="connsiteX105" fmla="*/ 659460 w 8037833"/>
              <a:gd name="connsiteY105" fmla="*/ 3740429 h 3784177"/>
              <a:gd name="connsiteX106" fmla="*/ 556552 w 8037833"/>
              <a:gd name="connsiteY106" fmla="*/ 3739124 h 3784177"/>
              <a:gd name="connsiteX107" fmla="*/ 445444 w 8037833"/>
              <a:gd name="connsiteY107" fmla="*/ 3764831 h 3784177"/>
              <a:gd name="connsiteX108" fmla="*/ 393295 w 8037833"/>
              <a:gd name="connsiteY108" fmla="*/ 3753097 h 3784177"/>
              <a:gd name="connsiteX109" fmla="*/ 339711 w 8037833"/>
              <a:gd name="connsiteY109" fmla="*/ 3718242 h 3784177"/>
              <a:gd name="connsiteX110" fmla="*/ 222239 w 8037833"/>
              <a:gd name="connsiteY110" fmla="*/ 3672335 h 3784177"/>
              <a:gd name="connsiteX111" fmla="*/ 163578 w 8037833"/>
              <a:gd name="connsiteY111" fmla="*/ 3656292 h 3784177"/>
              <a:gd name="connsiteX112" fmla="*/ 72220 w 8037833"/>
              <a:gd name="connsiteY112" fmla="*/ 3645272 h 3784177"/>
              <a:gd name="connsiteX113" fmla="*/ 44395 w 8037833"/>
              <a:gd name="connsiteY113" fmla="*/ 3639455 h 3784177"/>
              <a:gd name="connsiteX114" fmla="*/ 1962 w 8037833"/>
              <a:gd name="connsiteY114" fmla="*/ 3635948 h 3784177"/>
              <a:gd name="connsiteX115" fmla="*/ 0 w 8037833"/>
              <a:gd name="connsiteY115" fmla="*/ 3635261 h 3784177"/>
              <a:gd name="connsiteX116" fmla="*/ 0 w 8037833"/>
              <a:gd name="connsiteY116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432153 w 8037833"/>
              <a:gd name="connsiteY66" fmla="*/ 3667780 h 3784177"/>
              <a:gd name="connsiteX67" fmla="*/ 3373519 w 8037833"/>
              <a:gd name="connsiteY67" fmla="*/ 3665785 h 3784177"/>
              <a:gd name="connsiteX68" fmla="*/ 3114267 w 8037833"/>
              <a:gd name="connsiteY68" fmla="*/ 3638983 h 3784177"/>
              <a:gd name="connsiteX69" fmla="*/ 2989722 w 8037833"/>
              <a:gd name="connsiteY69" fmla="*/ 3623230 h 3784177"/>
              <a:gd name="connsiteX70" fmla="*/ 2965734 w 8037833"/>
              <a:gd name="connsiteY70" fmla="*/ 3635676 h 3784177"/>
              <a:gd name="connsiteX71" fmla="*/ 2961603 w 8037833"/>
              <a:gd name="connsiteY71" fmla="*/ 3638221 h 3784177"/>
              <a:gd name="connsiteX72" fmla="*/ 2944959 w 8037833"/>
              <a:gd name="connsiteY72" fmla="*/ 3639723 h 3784177"/>
              <a:gd name="connsiteX73" fmla="*/ 2940402 w 8037833"/>
              <a:gd name="connsiteY73" fmla="*/ 3651000 h 3784177"/>
              <a:gd name="connsiteX74" fmla="*/ 2915449 w 8037833"/>
              <a:gd name="connsiteY74" fmla="*/ 3661039 h 3784177"/>
              <a:gd name="connsiteX75" fmla="*/ 2884777 w 8037833"/>
              <a:gd name="connsiteY75" fmla="*/ 3660775 h 3784177"/>
              <a:gd name="connsiteX76" fmla="*/ 2739034 w 8037833"/>
              <a:gd name="connsiteY76" fmla="*/ 3647396 h 3784177"/>
              <a:gd name="connsiteX77" fmla="*/ 2651827 w 8037833"/>
              <a:gd name="connsiteY77" fmla="*/ 3646306 h 3784177"/>
              <a:gd name="connsiteX78" fmla="*/ 2618680 w 8037833"/>
              <a:gd name="connsiteY78" fmla="*/ 3656755 h 3784177"/>
              <a:gd name="connsiteX79" fmla="*/ 2572404 w 8037833"/>
              <a:gd name="connsiteY79" fmla="*/ 3664043 h 3784177"/>
              <a:gd name="connsiteX80" fmla="*/ 2490721 w 8037833"/>
              <a:gd name="connsiteY80" fmla="*/ 3685313 h 3784177"/>
              <a:gd name="connsiteX81" fmla="*/ 2423704 w 8037833"/>
              <a:gd name="connsiteY81" fmla="*/ 3658079 h 3784177"/>
              <a:gd name="connsiteX82" fmla="*/ 2301172 w 8037833"/>
              <a:gd name="connsiteY82" fmla="*/ 3663053 h 3784177"/>
              <a:gd name="connsiteX83" fmla="*/ 2294102 w 8037833"/>
              <a:gd name="connsiteY83" fmla="*/ 3671151 h 3784177"/>
              <a:gd name="connsiteX84" fmla="*/ 2238966 w 8037833"/>
              <a:gd name="connsiteY84" fmla="*/ 3668777 h 3784177"/>
              <a:gd name="connsiteX85" fmla="*/ 2082844 w 8037833"/>
              <a:gd name="connsiteY85" fmla="*/ 3631994 h 3784177"/>
              <a:gd name="connsiteX86" fmla="*/ 1938480 w 8037833"/>
              <a:gd name="connsiteY86" fmla="*/ 3601439 h 3784177"/>
              <a:gd name="connsiteX87" fmla="*/ 1900166 w 8037833"/>
              <a:gd name="connsiteY87" fmla="*/ 3609358 h 3784177"/>
              <a:gd name="connsiteX88" fmla="*/ 1835976 w 8037833"/>
              <a:gd name="connsiteY88" fmla="*/ 3622065 h 3784177"/>
              <a:gd name="connsiteX89" fmla="*/ 1787830 w 8037833"/>
              <a:gd name="connsiteY89" fmla="*/ 3633173 h 3784177"/>
              <a:gd name="connsiteX90" fmla="*/ 1734224 w 8037833"/>
              <a:gd name="connsiteY90" fmla="*/ 3655593 h 3784177"/>
              <a:gd name="connsiteX91" fmla="*/ 1721989 w 8037833"/>
              <a:gd name="connsiteY91" fmla="*/ 3627298 h 3784177"/>
              <a:gd name="connsiteX92" fmla="*/ 1664576 w 8037833"/>
              <a:gd name="connsiteY92" fmla="*/ 3638572 h 3784177"/>
              <a:gd name="connsiteX93" fmla="*/ 1577459 w 8037833"/>
              <a:gd name="connsiteY93" fmla="*/ 3658824 h 3784177"/>
              <a:gd name="connsiteX94" fmla="*/ 1527269 w 8037833"/>
              <a:gd name="connsiteY94" fmla="*/ 3663088 h 3784177"/>
              <a:gd name="connsiteX95" fmla="*/ 1390118 w 8037833"/>
              <a:gd name="connsiteY95" fmla="*/ 3682789 h 3784177"/>
              <a:gd name="connsiteX96" fmla="*/ 1252698 w 8037833"/>
              <a:gd name="connsiteY96" fmla="*/ 3708662 h 3784177"/>
              <a:gd name="connsiteX97" fmla="*/ 1171039 w 8037833"/>
              <a:gd name="connsiteY97" fmla="*/ 3758642 h 3784177"/>
              <a:gd name="connsiteX98" fmla="*/ 1058106 w 8037833"/>
              <a:gd name="connsiteY98" fmla="*/ 3776166 h 3784177"/>
              <a:gd name="connsiteX99" fmla="*/ 1039167 w 8037833"/>
              <a:gd name="connsiteY99" fmla="*/ 3784177 h 3784177"/>
              <a:gd name="connsiteX100" fmla="*/ 1012958 w 8037833"/>
              <a:gd name="connsiteY100" fmla="*/ 3779206 h 3784177"/>
              <a:gd name="connsiteX101" fmla="*/ 907906 w 8037833"/>
              <a:gd name="connsiteY101" fmla="*/ 3757678 h 3784177"/>
              <a:gd name="connsiteX102" fmla="*/ 825226 w 8037833"/>
              <a:gd name="connsiteY102" fmla="*/ 3726369 h 3784177"/>
              <a:gd name="connsiteX103" fmla="*/ 722264 w 8037833"/>
              <a:gd name="connsiteY103" fmla="*/ 3747612 h 3784177"/>
              <a:gd name="connsiteX104" fmla="*/ 659460 w 8037833"/>
              <a:gd name="connsiteY104" fmla="*/ 3740429 h 3784177"/>
              <a:gd name="connsiteX105" fmla="*/ 556552 w 8037833"/>
              <a:gd name="connsiteY105" fmla="*/ 3739124 h 3784177"/>
              <a:gd name="connsiteX106" fmla="*/ 445444 w 8037833"/>
              <a:gd name="connsiteY106" fmla="*/ 3764831 h 3784177"/>
              <a:gd name="connsiteX107" fmla="*/ 393295 w 8037833"/>
              <a:gd name="connsiteY107" fmla="*/ 3753097 h 3784177"/>
              <a:gd name="connsiteX108" fmla="*/ 339711 w 8037833"/>
              <a:gd name="connsiteY108" fmla="*/ 3718242 h 3784177"/>
              <a:gd name="connsiteX109" fmla="*/ 222239 w 8037833"/>
              <a:gd name="connsiteY109" fmla="*/ 3672335 h 3784177"/>
              <a:gd name="connsiteX110" fmla="*/ 163578 w 8037833"/>
              <a:gd name="connsiteY110" fmla="*/ 3656292 h 3784177"/>
              <a:gd name="connsiteX111" fmla="*/ 72220 w 8037833"/>
              <a:gd name="connsiteY111" fmla="*/ 3645272 h 3784177"/>
              <a:gd name="connsiteX112" fmla="*/ 44395 w 8037833"/>
              <a:gd name="connsiteY112" fmla="*/ 3639455 h 3784177"/>
              <a:gd name="connsiteX113" fmla="*/ 1962 w 8037833"/>
              <a:gd name="connsiteY113" fmla="*/ 3635948 h 3784177"/>
              <a:gd name="connsiteX114" fmla="*/ 0 w 8037833"/>
              <a:gd name="connsiteY114" fmla="*/ 3635261 h 3784177"/>
              <a:gd name="connsiteX115" fmla="*/ 0 w 8037833"/>
              <a:gd name="connsiteY115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432153 w 8037833"/>
              <a:gd name="connsiteY66" fmla="*/ 3667780 h 3784177"/>
              <a:gd name="connsiteX67" fmla="*/ 3373519 w 8037833"/>
              <a:gd name="connsiteY67" fmla="*/ 3665785 h 3784177"/>
              <a:gd name="connsiteX68" fmla="*/ 3114267 w 8037833"/>
              <a:gd name="connsiteY68" fmla="*/ 3638983 h 3784177"/>
              <a:gd name="connsiteX69" fmla="*/ 2989722 w 8037833"/>
              <a:gd name="connsiteY69" fmla="*/ 3623230 h 3784177"/>
              <a:gd name="connsiteX70" fmla="*/ 2965734 w 8037833"/>
              <a:gd name="connsiteY70" fmla="*/ 3635676 h 3784177"/>
              <a:gd name="connsiteX71" fmla="*/ 2961603 w 8037833"/>
              <a:gd name="connsiteY71" fmla="*/ 3638221 h 3784177"/>
              <a:gd name="connsiteX72" fmla="*/ 2944959 w 8037833"/>
              <a:gd name="connsiteY72" fmla="*/ 3639723 h 3784177"/>
              <a:gd name="connsiteX73" fmla="*/ 2940402 w 8037833"/>
              <a:gd name="connsiteY73" fmla="*/ 3651000 h 3784177"/>
              <a:gd name="connsiteX74" fmla="*/ 2915449 w 8037833"/>
              <a:gd name="connsiteY74" fmla="*/ 3661039 h 3784177"/>
              <a:gd name="connsiteX75" fmla="*/ 2884777 w 8037833"/>
              <a:gd name="connsiteY75" fmla="*/ 3660775 h 3784177"/>
              <a:gd name="connsiteX76" fmla="*/ 2739034 w 8037833"/>
              <a:gd name="connsiteY76" fmla="*/ 3647396 h 3784177"/>
              <a:gd name="connsiteX77" fmla="*/ 2651827 w 8037833"/>
              <a:gd name="connsiteY77" fmla="*/ 3646306 h 3784177"/>
              <a:gd name="connsiteX78" fmla="*/ 2618680 w 8037833"/>
              <a:gd name="connsiteY78" fmla="*/ 3656755 h 3784177"/>
              <a:gd name="connsiteX79" fmla="*/ 2572404 w 8037833"/>
              <a:gd name="connsiteY79" fmla="*/ 3664043 h 3784177"/>
              <a:gd name="connsiteX80" fmla="*/ 2423704 w 8037833"/>
              <a:gd name="connsiteY80" fmla="*/ 3658079 h 3784177"/>
              <a:gd name="connsiteX81" fmla="*/ 2301172 w 8037833"/>
              <a:gd name="connsiteY81" fmla="*/ 3663053 h 3784177"/>
              <a:gd name="connsiteX82" fmla="*/ 2294102 w 8037833"/>
              <a:gd name="connsiteY82" fmla="*/ 3671151 h 3784177"/>
              <a:gd name="connsiteX83" fmla="*/ 2238966 w 8037833"/>
              <a:gd name="connsiteY83" fmla="*/ 3668777 h 3784177"/>
              <a:gd name="connsiteX84" fmla="*/ 2082844 w 8037833"/>
              <a:gd name="connsiteY84" fmla="*/ 3631994 h 3784177"/>
              <a:gd name="connsiteX85" fmla="*/ 1938480 w 8037833"/>
              <a:gd name="connsiteY85" fmla="*/ 3601439 h 3784177"/>
              <a:gd name="connsiteX86" fmla="*/ 1900166 w 8037833"/>
              <a:gd name="connsiteY86" fmla="*/ 3609358 h 3784177"/>
              <a:gd name="connsiteX87" fmla="*/ 1835976 w 8037833"/>
              <a:gd name="connsiteY87" fmla="*/ 3622065 h 3784177"/>
              <a:gd name="connsiteX88" fmla="*/ 1787830 w 8037833"/>
              <a:gd name="connsiteY88" fmla="*/ 3633173 h 3784177"/>
              <a:gd name="connsiteX89" fmla="*/ 1734224 w 8037833"/>
              <a:gd name="connsiteY89" fmla="*/ 3655593 h 3784177"/>
              <a:gd name="connsiteX90" fmla="*/ 1721989 w 8037833"/>
              <a:gd name="connsiteY90" fmla="*/ 3627298 h 3784177"/>
              <a:gd name="connsiteX91" fmla="*/ 1664576 w 8037833"/>
              <a:gd name="connsiteY91" fmla="*/ 3638572 h 3784177"/>
              <a:gd name="connsiteX92" fmla="*/ 1577459 w 8037833"/>
              <a:gd name="connsiteY92" fmla="*/ 3658824 h 3784177"/>
              <a:gd name="connsiteX93" fmla="*/ 1527269 w 8037833"/>
              <a:gd name="connsiteY93" fmla="*/ 3663088 h 3784177"/>
              <a:gd name="connsiteX94" fmla="*/ 1390118 w 8037833"/>
              <a:gd name="connsiteY94" fmla="*/ 3682789 h 3784177"/>
              <a:gd name="connsiteX95" fmla="*/ 1252698 w 8037833"/>
              <a:gd name="connsiteY95" fmla="*/ 3708662 h 3784177"/>
              <a:gd name="connsiteX96" fmla="*/ 1171039 w 8037833"/>
              <a:gd name="connsiteY96" fmla="*/ 3758642 h 3784177"/>
              <a:gd name="connsiteX97" fmla="*/ 1058106 w 8037833"/>
              <a:gd name="connsiteY97" fmla="*/ 3776166 h 3784177"/>
              <a:gd name="connsiteX98" fmla="*/ 1039167 w 8037833"/>
              <a:gd name="connsiteY98" fmla="*/ 3784177 h 3784177"/>
              <a:gd name="connsiteX99" fmla="*/ 1012958 w 8037833"/>
              <a:gd name="connsiteY99" fmla="*/ 3779206 h 3784177"/>
              <a:gd name="connsiteX100" fmla="*/ 907906 w 8037833"/>
              <a:gd name="connsiteY100" fmla="*/ 3757678 h 3784177"/>
              <a:gd name="connsiteX101" fmla="*/ 825226 w 8037833"/>
              <a:gd name="connsiteY101" fmla="*/ 3726369 h 3784177"/>
              <a:gd name="connsiteX102" fmla="*/ 722264 w 8037833"/>
              <a:gd name="connsiteY102" fmla="*/ 3747612 h 3784177"/>
              <a:gd name="connsiteX103" fmla="*/ 659460 w 8037833"/>
              <a:gd name="connsiteY103" fmla="*/ 3740429 h 3784177"/>
              <a:gd name="connsiteX104" fmla="*/ 556552 w 8037833"/>
              <a:gd name="connsiteY104" fmla="*/ 3739124 h 3784177"/>
              <a:gd name="connsiteX105" fmla="*/ 445444 w 8037833"/>
              <a:gd name="connsiteY105" fmla="*/ 3764831 h 3784177"/>
              <a:gd name="connsiteX106" fmla="*/ 393295 w 8037833"/>
              <a:gd name="connsiteY106" fmla="*/ 3753097 h 3784177"/>
              <a:gd name="connsiteX107" fmla="*/ 339711 w 8037833"/>
              <a:gd name="connsiteY107" fmla="*/ 3718242 h 3784177"/>
              <a:gd name="connsiteX108" fmla="*/ 222239 w 8037833"/>
              <a:gd name="connsiteY108" fmla="*/ 3672335 h 3784177"/>
              <a:gd name="connsiteX109" fmla="*/ 163578 w 8037833"/>
              <a:gd name="connsiteY109" fmla="*/ 3656292 h 3784177"/>
              <a:gd name="connsiteX110" fmla="*/ 72220 w 8037833"/>
              <a:gd name="connsiteY110" fmla="*/ 3645272 h 3784177"/>
              <a:gd name="connsiteX111" fmla="*/ 44395 w 8037833"/>
              <a:gd name="connsiteY111" fmla="*/ 3639455 h 3784177"/>
              <a:gd name="connsiteX112" fmla="*/ 1962 w 8037833"/>
              <a:gd name="connsiteY112" fmla="*/ 3635948 h 3784177"/>
              <a:gd name="connsiteX113" fmla="*/ 0 w 8037833"/>
              <a:gd name="connsiteY113" fmla="*/ 3635261 h 3784177"/>
              <a:gd name="connsiteX114" fmla="*/ 0 w 8037833"/>
              <a:gd name="connsiteY11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432153 w 8037833"/>
              <a:gd name="connsiteY66" fmla="*/ 3667780 h 3784177"/>
              <a:gd name="connsiteX67" fmla="*/ 3373519 w 8037833"/>
              <a:gd name="connsiteY67" fmla="*/ 3665785 h 3784177"/>
              <a:gd name="connsiteX68" fmla="*/ 3114267 w 8037833"/>
              <a:gd name="connsiteY68" fmla="*/ 3638983 h 3784177"/>
              <a:gd name="connsiteX69" fmla="*/ 2989722 w 8037833"/>
              <a:gd name="connsiteY69" fmla="*/ 3623230 h 3784177"/>
              <a:gd name="connsiteX70" fmla="*/ 2965734 w 8037833"/>
              <a:gd name="connsiteY70" fmla="*/ 3635676 h 3784177"/>
              <a:gd name="connsiteX71" fmla="*/ 2961603 w 8037833"/>
              <a:gd name="connsiteY71" fmla="*/ 3638221 h 3784177"/>
              <a:gd name="connsiteX72" fmla="*/ 2944959 w 8037833"/>
              <a:gd name="connsiteY72" fmla="*/ 3639723 h 3784177"/>
              <a:gd name="connsiteX73" fmla="*/ 2940402 w 8037833"/>
              <a:gd name="connsiteY73" fmla="*/ 3651000 h 3784177"/>
              <a:gd name="connsiteX74" fmla="*/ 2915449 w 8037833"/>
              <a:gd name="connsiteY74" fmla="*/ 3661039 h 3784177"/>
              <a:gd name="connsiteX75" fmla="*/ 2884777 w 8037833"/>
              <a:gd name="connsiteY75" fmla="*/ 3660775 h 3784177"/>
              <a:gd name="connsiteX76" fmla="*/ 2739034 w 8037833"/>
              <a:gd name="connsiteY76" fmla="*/ 3647396 h 3784177"/>
              <a:gd name="connsiteX77" fmla="*/ 2651827 w 8037833"/>
              <a:gd name="connsiteY77" fmla="*/ 3646306 h 3784177"/>
              <a:gd name="connsiteX78" fmla="*/ 2618680 w 8037833"/>
              <a:gd name="connsiteY78" fmla="*/ 3656755 h 3784177"/>
              <a:gd name="connsiteX79" fmla="*/ 2572404 w 8037833"/>
              <a:gd name="connsiteY79" fmla="*/ 3664043 h 3784177"/>
              <a:gd name="connsiteX80" fmla="*/ 2423704 w 8037833"/>
              <a:gd name="connsiteY80" fmla="*/ 3658079 h 3784177"/>
              <a:gd name="connsiteX81" fmla="*/ 2301172 w 8037833"/>
              <a:gd name="connsiteY81" fmla="*/ 3663053 h 3784177"/>
              <a:gd name="connsiteX82" fmla="*/ 2294102 w 8037833"/>
              <a:gd name="connsiteY82" fmla="*/ 3671151 h 3784177"/>
              <a:gd name="connsiteX83" fmla="*/ 2238966 w 8037833"/>
              <a:gd name="connsiteY83" fmla="*/ 3668777 h 3784177"/>
              <a:gd name="connsiteX84" fmla="*/ 2082844 w 8037833"/>
              <a:gd name="connsiteY84" fmla="*/ 3631994 h 3784177"/>
              <a:gd name="connsiteX85" fmla="*/ 1938480 w 8037833"/>
              <a:gd name="connsiteY85" fmla="*/ 3601439 h 3784177"/>
              <a:gd name="connsiteX86" fmla="*/ 1900166 w 8037833"/>
              <a:gd name="connsiteY86" fmla="*/ 3609358 h 3784177"/>
              <a:gd name="connsiteX87" fmla="*/ 1835976 w 8037833"/>
              <a:gd name="connsiteY87" fmla="*/ 3622065 h 3784177"/>
              <a:gd name="connsiteX88" fmla="*/ 1787830 w 8037833"/>
              <a:gd name="connsiteY88" fmla="*/ 3633173 h 3784177"/>
              <a:gd name="connsiteX89" fmla="*/ 1734224 w 8037833"/>
              <a:gd name="connsiteY89" fmla="*/ 3655593 h 3784177"/>
              <a:gd name="connsiteX90" fmla="*/ 1664576 w 8037833"/>
              <a:gd name="connsiteY90" fmla="*/ 3638572 h 3784177"/>
              <a:gd name="connsiteX91" fmla="*/ 1577459 w 8037833"/>
              <a:gd name="connsiteY91" fmla="*/ 3658824 h 3784177"/>
              <a:gd name="connsiteX92" fmla="*/ 1527269 w 8037833"/>
              <a:gd name="connsiteY92" fmla="*/ 3663088 h 3784177"/>
              <a:gd name="connsiteX93" fmla="*/ 1390118 w 8037833"/>
              <a:gd name="connsiteY93" fmla="*/ 3682789 h 3784177"/>
              <a:gd name="connsiteX94" fmla="*/ 1252698 w 8037833"/>
              <a:gd name="connsiteY94" fmla="*/ 3708662 h 3784177"/>
              <a:gd name="connsiteX95" fmla="*/ 1171039 w 8037833"/>
              <a:gd name="connsiteY95" fmla="*/ 3758642 h 3784177"/>
              <a:gd name="connsiteX96" fmla="*/ 1058106 w 8037833"/>
              <a:gd name="connsiteY96" fmla="*/ 3776166 h 3784177"/>
              <a:gd name="connsiteX97" fmla="*/ 1039167 w 8037833"/>
              <a:gd name="connsiteY97" fmla="*/ 3784177 h 3784177"/>
              <a:gd name="connsiteX98" fmla="*/ 1012958 w 8037833"/>
              <a:gd name="connsiteY98" fmla="*/ 3779206 h 3784177"/>
              <a:gd name="connsiteX99" fmla="*/ 907906 w 8037833"/>
              <a:gd name="connsiteY99" fmla="*/ 3757678 h 3784177"/>
              <a:gd name="connsiteX100" fmla="*/ 825226 w 8037833"/>
              <a:gd name="connsiteY100" fmla="*/ 3726369 h 3784177"/>
              <a:gd name="connsiteX101" fmla="*/ 722264 w 8037833"/>
              <a:gd name="connsiteY101" fmla="*/ 3747612 h 3784177"/>
              <a:gd name="connsiteX102" fmla="*/ 659460 w 8037833"/>
              <a:gd name="connsiteY102" fmla="*/ 3740429 h 3784177"/>
              <a:gd name="connsiteX103" fmla="*/ 556552 w 8037833"/>
              <a:gd name="connsiteY103" fmla="*/ 3739124 h 3784177"/>
              <a:gd name="connsiteX104" fmla="*/ 445444 w 8037833"/>
              <a:gd name="connsiteY104" fmla="*/ 3764831 h 3784177"/>
              <a:gd name="connsiteX105" fmla="*/ 393295 w 8037833"/>
              <a:gd name="connsiteY105" fmla="*/ 3753097 h 3784177"/>
              <a:gd name="connsiteX106" fmla="*/ 339711 w 8037833"/>
              <a:gd name="connsiteY106" fmla="*/ 3718242 h 3784177"/>
              <a:gd name="connsiteX107" fmla="*/ 222239 w 8037833"/>
              <a:gd name="connsiteY107" fmla="*/ 3672335 h 3784177"/>
              <a:gd name="connsiteX108" fmla="*/ 163578 w 8037833"/>
              <a:gd name="connsiteY108" fmla="*/ 3656292 h 3784177"/>
              <a:gd name="connsiteX109" fmla="*/ 72220 w 8037833"/>
              <a:gd name="connsiteY109" fmla="*/ 3645272 h 3784177"/>
              <a:gd name="connsiteX110" fmla="*/ 44395 w 8037833"/>
              <a:gd name="connsiteY110" fmla="*/ 3639455 h 3784177"/>
              <a:gd name="connsiteX111" fmla="*/ 1962 w 8037833"/>
              <a:gd name="connsiteY111" fmla="*/ 3635948 h 3784177"/>
              <a:gd name="connsiteX112" fmla="*/ 0 w 8037833"/>
              <a:gd name="connsiteY112" fmla="*/ 3635261 h 3784177"/>
              <a:gd name="connsiteX113" fmla="*/ 0 w 8037833"/>
              <a:gd name="connsiteY11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432153 w 8037833"/>
              <a:gd name="connsiteY66" fmla="*/ 3667780 h 3784177"/>
              <a:gd name="connsiteX67" fmla="*/ 3373519 w 8037833"/>
              <a:gd name="connsiteY67" fmla="*/ 3665785 h 3784177"/>
              <a:gd name="connsiteX68" fmla="*/ 3114267 w 8037833"/>
              <a:gd name="connsiteY68" fmla="*/ 3638983 h 3784177"/>
              <a:gd name="connsiteX69" fmla="*/ 2989722 w 8037833"/>
              <a:gd name="connsiteY69" fmla="*/ 3623230 h 3784177"/>
              <a:gd name="connsiteX70" fmla="*/ 2965734 w 8037833"/>
              <a:gd name="connsiteY70" fmla="*/ 3635676 h 3784177"/>
              <a:gd name="connsiteX71" fmla="*/ 2961603 w 8037833"/>
              <a:gd name="connsiteY71" fmla="*/ 3638221 h 3784177"/>
              <a:gd name="connsiteX72" fmla="*/ 2944959 w 8037833"/>
              <a:gd name="connsiteY72" fmla="*/ 3639723 h 3784177"/>
              <a:gd name="connsiteX73" fmla="*/ 2940402 w 8037833"/>
              <a:gd name="connsiteY73" fmla="*/ 3651000 h 3784177"/>
              <a:gd name="connsiteX74" fmla="*/ 2915449 w 8037833"/>
              <a:gd name="connsiteY74" fmla="*/ 3661039 h 3784177"/>
              <a:gd name="connsiteX75" fmla="*/ 2884777 w 8037833"/>
              <a:gd name="connsiteY75" fmla="*/ 3660775 h 3784177"/>
              <a:gd name="connsiteX76" fmla="*/ 2739034 w 8037833"/>
              <a:gd name="connsiteY76" fmla="*/ 3647396 h 3784177"/>
              <a:gd name="connsiteX77" fmla="*/ 2651827 w 8037833"/>
              <a:gd name="connsiteY77" fmla="*/ 3646306 h 3784177"/>
              <a:gd name="connsiteX78" fmla="*/ 2618680 w 8037833"/>
              <a:gd name="connsiteY78" fmla="*/ 3656755 h 3784177"/>
              <a:gd name="connsiteX79" fmla="*/ 2572404 w 8037833"/>
              <a:gd name="connsiteY79" fmla="*/ 3664043 h 3784177"/>
              <a:gd name="connsiteX80" fmla="*/ 2423704 w 8037833"/>
              <a:gd name="connsiteY80" fmla="*/ 3658079 h 3784177"/>
              <a:gd name="connsiteX81" fmla="*/ 2301172 w 8037833"/>
              <a:gd name="connsiteY81" fmla="*/ 3663053 h 3784177"/>
              <a:gd name="connsiteX82" fmla="*/ 2294102 w 8037833"/>
              <a:gd name="connsiteY82" fmla="*/ 3671151 h 3784177"/>
              <a:gd name="connsiteX83" fmla="*/ 2238966 w 8037833"/>
              <a:gd name="connsiteY83" fmla="*/ 3668777 h 3784177"/>
              <a:gd name="connsiteX84" fmla="*/ 2082844 w 8037833"/>
              <a:gd name="connsiteY84" fmla="*/ 3631994 h 3784177"/>
              <a:gd name="connsiteX85" fmla="*/ 1938480 w 8037833"/>
              <a:gd name="connsiteY85" fmla="*/ 3601439 h 3784177"/>
              <a:gd name="connsiteX86" fmla="*/ 1900166 w 8037833"/>
              <a:gd name="connsiteY86" fmla="*/ 3609358 h 3784177"/>
              <a:gd name="connsiteX87" fmla="*/ 1787830 w 8037833"/>
              <a:gd name="connsiteY87" fmla="*/ 3633173 h 3784177"/>
              <a:gd name="connsiteX88" fmla="*/ 1734224 w 8037833"/>
              <a:gd name="connsiteY88" fmla="*/ 3655593 h 3784177"/>
              <a:gd name="connsiteX89" fmla="*/ 1664576 w 8037833"/>
              <a:gd name="connsiteY89" fmla="*/ 3638572 h 3784177"/>
              <a:gd name="connsiteX90" fmla="*/ 1577459 w 8037833"/>
              <a:gd name="connsiteY90" fmla="*/ 3658824 h 3784177"/>
              <a:gd name="connsiteX91" fmla="*/ 1527269 w 8037833"/>
              <a:gd name="connsiteY91" fmla="*/ 3663088 h 3784177"/>
              <a:gd name="connsiteX92" fmla="*/ 1390118 w 8037833"/>
              <a:gd name="connsiteY92" fmla="*/ 3682789 h 3784177"/>
              <a:gd name="connsiteX93" fmla="*/ 1252698 w 8037833"/>
              <a:gd name="connsiteY93" fmla="*/ 3708662 h 3784177"/>
              <a:gd name="connsiteX94" fmla="*/ 1171039 w 8037833"/>
              <a:gd name="connsiteY94" fmla="*/ 3758642 h 3784177"/>
              <a:gd name="connsiteX95" fmla="*/ 1058106 w 8037833"/>
              <a:gd name="connsiteY95" fmla="*/ 3776166 h 3784177"/>
              <a:gd name="connsiteX96" fmla="*/ 1039167 w 8037833"/>
              <a:gd name="connsiteY96" fmla="*/ 3784177 h 3784177"/>
              <a:gd name="connsiteX97" fmla="*/ 1012958 w 8037833"/>
              <a:gd name="connsiteY97" fmla="*/ 3779206 h 3784177"/>
              <a:gd name="connsiteX98" fmla="*/ 907906 w 8037833"/>
              <a:gd name="connsiteY98" fmla="*/ 3757678 h 3784177"/>
              <a:gd name="connsiteX99" fmla="*/ 825226 w 8037833"/>
              <a:gd name="connsiteY99" fmla="*/ 3726369 h 3784177"/>
              <a:gd name="connsiteX100" fmla="*/ 722264 w 8037833"/>
              <a:gd name="connsiteY100" fmla="*/ 3747612 h 3784177"/>
              <a:gd name="connsiteX101" fmla="*/ 659460 w 8037833"/>
              <a:gd name="connsiteY101" fmla="*/ 3740429 h 3784177"/>
              <a:gd name="connsiteX102" fmla="*/ 556552 w 8037833"/>
              <a:gd name="connsiteY102" fmla="*/ 3739124 h 3784177"/>
              <a:gd name="connsiteX103" fmla="*/ 445444 w 8037833"/>
              <a:gd name="connsiteY103" fmla="*/ 3764831 h 3784177"/>
              <a:gd name="connsiteX104" fmla="*/ 393295 w 8037833"/>
              <a:gd name="connsiteY104" fmla="*/ 3753097 h 3784177"/>
              <a:gd name="connsiteX105" fmla="*/ 339711 w 8037833"/>
              <a:gd name="connsiteY105" fmla="*/ 3718242 h 3784177"/>
              <a:gd name="connsiteX106" fmla="*/ 222239 w 8037833"/>
              <a:gd name="connsiteY106" fmla="*/ 3672335 h 3784177"/>
              <a:gd name="connsiteX107" fmla="*/ 163578 w 8037833"/>
              <a:gd name="connsiteY107" fmla="*/ 3656292 h 3784177"/>
              <a:gd name="connsiteX108" fmla="*/ 72220 w 8037833"/>
              <a:gd name="connsiteY108" fmla="*/ 3645272 h 3784177"/>
              <a:gd name="connsiteX109" fmla="*/ 44395 w 8037833"/>
              <a:gd name="connsiteY109" fmla="*/ 3639455 h 3784177"/>
              <a:gd name="connsiteX110" fmla="*/ 1962 w 8037833"/>
              <a:gd name="connsiteY110" fmla="*/ 3635948 h 3784177"/>
              <a:gd name="connsiteX111" fmla="*/ 0 w 8037833"/>
              <a:gd name="connsiteY111" fmla="*/ 3635261 h 3784177"/>
              <a:gd name="connsiteX112" fmla="*/ 0 w 8037833"/>
              <a:gd name="connsiteY112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373519 w 8037833"/>
              <a:gd name="connsiteY66" fmla="*/ 3665785 h 3784177"/>
              <a:gd name="connsiteX67" fmla="*/ 3114267 w 8037833"/>
              <a:gd name="connsiteY67" fmla="*/ 3638983 h 3784177"/>
              <a:gd name="connsiteX68" fmla="*/ 2989722 w 8037833"/>
              <a:gd name="connsiteY68" fmla="*/ 3623230 h 3784177"/>
              <a:gd name="connsiteX69" fmla="*/ 2965734 w 8037833"/>
              <a:gd name="connsiteY69" fmla="*/ 3635676 h 3784177"/>
              <a:gd name="connsiteX70" fmla="*/ 2961603 w 8037833"/>
              <a:gd name="connsiteY70" fmla="*/ 3638221 h 3784177"/>
              <a:gd name="connsiteX71" fmla="*/ 2944959 w 8037833"/>
              <a:gd name="connsiteY71" fmla="*/ 3639723 h 3784177"/>
              <a:gd name="connsiteX72" fmla="*/ 2940402 w 8037833"/>
              <a:gd name="connsiteY72" fmla="*/ 3651000 h 3784177"/>
              <a:gd name="connsiteX73" fmla="*/ 2915449 w 8037833"/>
              <a:gd name="connsiteY73" fmla="*/ 3661039 h 3784177"/>
              <a:gd name="connsiteX74" fmla="*/ 2884777 w 8037833"/>
              <a:gd name="connsiteY74" fmla="*/ 3660775 h 3784177"/>
              <a:gd name="connsiteX75" fmla="*/ 2739034 w 8037833"/>
              <a:gd name="connsiteY75" fmla="*/ 3647396 h 3784177"/>
              <a:gd name="connsiteX76" fmla="*/ 2651827 w 8037833"/>
              <a:gd name="connsiteY76" fmla="*/ 3646306 h 3784177"/>
              <a:gd name="connsiteX77" fmla="*/ 2618680 w 8037833"/>
              <a:gd name="connsiteY77" fmla="*/ 3656755 h 3784177"/>
              <a:gd name="connsiteX78" fmla="*/ 2572404 w 8037833"/>
              <a:gd name="connsiteY78" fmla="*/ 3664043 h 3784177"/>
              <a:gd name="connsiteX79" fmla="*/ 2423704 w 8037833"/>
              <a:gd name="connsiteY79" fmla="*/ 3658079 h 3784177"/>
              <a:gd name="connsiteX80" fmla="*/ 2301172 w 8037833"/>
              <a:gd name="connsiteY80" fmla="*/ 3663053 h 3784177"/>
              <a:gd name="connsiteX81" fmla="*/ 2294102 w 8037833"/>
              <a:gd name="connsiteY81" fmla="*/ 3671151 h 3784177"/>
              <a:gd name="connsiteX82" fmla="*/ 2238966 w 8037833"/>
              <a:gd name="connsiteY82" fmla="*/ 3668777 h 3784177"/>
              <a:gd name="connsiteX83" fmla="*/ 2082844 w 8037833"/>
              <a:gd name="connsiteY83" fmla="*/ 3631994 h 3784177"/>
              <a:gd name="connsiteX84" fmla="*/ 1938480 w 8037833"/>
              <a:gd name="connsiteY84" fmla="*/ 3601439 h 3784177"/>
              <a:gd name="connsiteX85" fmla="*/ 1900166 w 8037833"/>
              <a:gd name="connsiteY85" fmla="*/ 3609358 h 3784177"/>
              <a:gd name="connsiteX86" fmla="*/ 1787830 w 8037833"/>
              <a:gd name="connsiteY86" fmla="*/ 3633173 h 3784177"/>
              <a:gd name="connsiteX87" fmla="*/ 1734224 w 8037833"/>
              <a:gd name="connsiteY87" fmla="*/ 3655593 h 3784177"/>
              <a:gd name="connsiteX88" fmla="*/ 1664576 w 8037833"/>
              <a:gd name="connsiteY88" fmla="*/ 3638572 h 3784177"/>
              <a:gd name="connsiteX89" fmla="*/ 1577459 w 8037833"/>
              <a:gd name="connsiteY89" fmla="*/ 3658824 h 3784177"/>
              <a:gd name="connsiteX90" fmla="*/ 1527269 w 8037833"/>
              <a:gd name="connsiteY90" fmla="*/ 3663088 h 3784177"/>
              <a:gd name="connsiteX91" fmla="*/ 1390118 w 8037833"/>
              <a:gd name="connsiteY91" fmla="*/ 3682789 h 3784177"/>
              <a:gd name="connsiteX92" fmla="*/ 1252698 w 8037833"/>
              <a:gd name="connsiteY92" fmla="*/ 3708662 h 3784177"/>
              <a:gd name="connsiteX93" fmla="*/ 1171039 w 8037833"/>
              <a:gd name="connsiteY93" fmla="*/ 3758642 h 3784177"/>
              <a:gd name="connsiteX94" fmla="*/ 1058106 w 8037833"/>
              <a:gd name="connsiteY94" fmla="*/ 3776166 h 3784177"/>
              <a:gd name="connsiteX95" fmla="*/ 1039167 w 8037833"/>
              <a:gd name="connsiteY95" fmla="*/ 3784177 h 3784177"/>
              <a:gd name="connsiteX96" fmla="*/ 1012958 w 8037833"/>
              <a:gd name="connsiteY96" fmla="*/ 3779206 h 3784177"/>
              <a:gd name="connsiteX97" fmla="*/ 907906 w 8037833"/>
              <a:gd name="connsiteY97" fmla="*/ 3757678 h 3784177"/>
              <a:gd name="connsiteX98" fmla="*/ 825226 w 8037833"/>
              <a:gd name="connsiteY98" fmla="*/ 3726369 h 3784177"/>
              <a:gd name="connsiteX99" fmla="*/ 722264 w 8037833"/>
              <a:gd name="connsiteY99" fmla="*/ 3747612 h 3784177"/>
              <a:gd name="connsiteX100" fmla="*/ 659460 w 8037833"/>
              <a:gd name="connsiteY100" fmla="*/ 3740429 h 3784177"/>
              <a:gd name="connsiteX101" fmla="*/ 556552 w 8037833"/>
              <a:gd name="connsiteY101" fmla="*/ 3739124 h 3784177"/>
              <a:gd name="connsiteX102" fmla="*/ 445444 w 8037833"/>
              <a:gd name="connsiteY102" fmla="*/ 3764831 h 3784177"/>
              <a:gd name="connsiteX103" fmla="*/ 393295 w 8037833"/>
              <a:gd name="connsiteY103" fmla="*/ 3753097 h 3784177"/>
              <a:gd name="connsiteX104" fmla="*/ 339711 w 8037833"/>
              <a:gd name="connsiteY104" fmla="*/ 3718242 h 3784177"/>
              <a:gd name="connsiteX105" fmla="*/ 222239 w 8037833"/>
              <a:gd name="connsiteY105" fmla="*/ 3672335 h 3784177"/>
              <a:gd name="connsiteX106" fmla="*/ 163578 w 8037833"/>
              <a:gd name="connsiteY106" fmla="*/ 3656292 h 3784177"/>
              <a:gd name="connsiteX107" fmla="*/ 72220 w 8037833"/>
              <a:gd name="connsiteY107" fmla="*/ 3645272 h 3784177"/>
              <a:gd name="connsiteX108" fmla="*/ 44395 w 8037833"/>
              <a:gd name="connsiteY108" fmla="*/ 3639455 h 3784177"/>
              <a:gd name="connsiteX109" fmla="*/ 1962 w 8037833"/>
              <a:gd name="connsiteY109" fmla="*/ 3635948 h 3784177"/>
              <a:gd name="connsiteX110" fmla="*/ 0 w 8037833"/>
              <a:gd name="connsiteY110" fmla="*/ 3635261 h 3784177"/>
              <a:gd name="connsiteX111" fmla="*/ 0 w 8037833"/>
              <a:gd name="connsiteY111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373519 w 8037833"/>
              <a:gd name="connsiteY66" fmla="*/ 3665785 h 3784177"/>
              <a:gd name="connsiteX67" fmla="*/ 3114267 w 8037833"/>
              <a:gd name="connsiteY67" fmla="*/ 3638983 h 3784177"/>
              <a:gd name="connsiteX68" fmla="*/ 2989722 w 8037833"/>
              <a:gd name="connsiteY68" fmla="*/ 3623230 h 3784177"/>
              <a:gd name="connsiteX69" fmla="*/ 2965734 w 8037833"/>
              <a:gd name="connsiteY69" fmla="*/ 3635676 h 3784177"/>
              <a:gd name="connsiteX70" fmla="*/ 2961603 w 8037833"/>
              <a:gd name="connsiteY70" fmla="*/ 3638221 h 3784177"/>
              <a:gd name="connsiteX71" fmla="*/ 2944959 w 8037833"/>
              <a:gd name="connsiteY71" fmla="*/ 3639723 h 3784177"/>
              <a:gd name="connsiteX72" fmla="*/ 2940402 w 8037833"/>
              <a:gd name="connsiteY72" fmla="*/ 3651000 h 3784177"/>
              <a:gd name="connsiteX73" fmla="*/ 2915449 w 8037833"/>
              <a:gd name="connsiteY73" fmla="*/ 3661039 h 3784177"/>
              <a:gd name="connsiteX74" fmla="*/ 2884777 w 8037833"/>
              <a:gd name="connsiteY74" fmla="*/ 3660775 h 3784177"/>
              <a:gd name="connsiteX75" fmla="*/ 2739034 w 8037833"/>
              <a:gd name="connsiteY75" fmla="*/ 3647396 h 3784177"/>
              <a:gd name="connsiteX76" fmla="*/ 2651827 w 8037833"/>
              <a:gd name="connsiteY76" fmla="*/ 3646306 h 3784177"/>
              <a:gd name="connsiteX77" fmla="*/ 2618680 w 8037833"/>
              <a:gd name="connsiteY77" fmla="*/ 3656755 h 3784177"/>
              <a:gd name="connsiteX78" fmla="*/ 2572404 w 8037833"/>
              <a:gd name="connsiteY78" fmla="*/ 3664043 h 3784177"/>
              <a:gd name="connsiteX79" fmla="*/ 2423704 w 8037833"/>
              <a:gd name="connsiteY79" fmla="*/ 3658079 h 3784177"/>
              <a:gd name="connsiteX80" fmla="*/ 2301172 w 8037833"/>
              <a:gd name="connsiteY80" fmla="*/ 3663053 h 3784177"/>
              <a:gd name="connsiteX81" fmla="*/ 2238966 w 8037833"/>
              <a:gd name="connsiteY81" fmla="*/ 3668777 h 3784177"/>
              <a:gd name="connsiteX82" fmla="*/ 2082844 w 8037833"/>
              <a:gd name="connsiteY82" fmla="*/ 3631994 h 3784177"/>
              <a:gd name="connsiteX83" fmla="*/ 1938480 w 8037833"/>
              <a:gd name="connsiteY83" fmla="*/ 3601439 h 3784177"/>
              <a:gd name="connsiteX84" fmla="*/ 1900166 w 8037833"/>
              <a:gd name="connsiteY84" fmla="*/ 3609358 h 3784177"/>
              <a:gd name="connsiteX85" fmla="*/ 1787830 w 8037833"/>
              <a:gd name="connsiteY85" fmla="*/ 3633173 h 3784177"/>
              <a:gd name="connsiteX86" fmla="*/ 1734224 w 8037833"/>
              <a:gd name="connsiteY86" fmla="*/ 3655593 h 3784177"/>
              <a:gd name="connsiteX87" fmla="*/ 1664576 w 8037833"/>
              <a:gd name="connsiteY87" fmla="*/ 3638572 h 3784177"/>
              <a:gd name="connsiteX88" fmla="*/ 1577459 w 8037833"/>
              <a:gd name="connsiteY88" fmla="*/ 3658824 h 3784177"/>
              <a:gd name="connsiteX89" fmla="*/ 1527269 w 8037833"/>
              <a:gd name="connsiteY89" fmla="*/ 3663088 h 3784177"/>
              <a:gd name="connsiteX90" fmla="*/ 1390118 w 8037833"/>
              <a:gd name="connsiteY90" fmla="*/ 3682789 h 3784177"/>
              <a:gd name="connsiteX91" fmla="*/ 1252698 w 8037833"/>
              <a:gd name="connsiteY91" fmla="*/ 3708662 h 3784177"/>
              <a:gd name="connsiteX92" fmla="*/ 1171039 w 8037833"/>
              <a:gd name="connsiteY92" fmla="*/ 3758642 h 3784177"/>
              <a:gd name="connsiteX93" fmla="*/ 1058106 w 8037833"/>
              <a:gd name="connsiteY93" fmla="*/ 3776166 h 3784177"/>
              <a:gd name="connsiteX94" fmla="*/ 1039167 w 8037833"/>
              <a:gd name="connsiteY94" fmla="*/ 3784177 h 3784177"/>
              <a:gd name="connsiteX95" fmla="*/ 1012958 w 8037833"/>
              <a:gd name="connsiteY95" fmla="*/ 3779206 h 3784177"/>
              <a:gd name="connsiteX96" fmla="*/ 907906 w 8037833"/>
              <a:gd name="connsiteY96" fmla="*/ 3757678 h 3784177"/>
              <a:gd name="connsiteX97" fmla="*/ 825226 w 8037833"/>
              <a:gd name="connsiteY97" fmla="*/ 3726369 h 3784177"/>
              <a:gd name="connsiteX98" fmla="*/ 722264 w 8037833"/>
              <a:gd name="connsiteY98" fmla="*/ 3747612 h 3784177"/>
              <a:gd name="connsiteX99" fmla="*/ 659460 w 8037833"/>
              <a:gd name="connsiteY99" fmla="*/ 3740429 h 3784177"/>
              <a:gd name="connsiteX100" fmla="*/ 556552 w 8037833"/>
              <a:gd name="connsiteY100" fmla="*/ 3739124 h 3784177"/>
              <a:gd name="connsiteX101" fmla="*/ 445444 w 8037833"/>
              <a:gd name="connsiteY101" fmla="*/ 3764831 h 3784177"/>
              <a:gd name="connsiteX102" fmla="*/ 393295 w 8037833"/>
              <a:gd name="connsiteY102" fmla="*/ 3753097 h 3784177"/>
              <a:gd name="connsiteX103" fmla="*/ 339711 w 8037833"/>
              <a:gd name="connsiteY103" fmla="*/ 3718242 h 3784177"/>
              <a:gd name="connsiteX104" fmla="*/ 222239 w 8037833"/>
              <a:gd name="connsiteY104" fmla="*/ 3672335 h 3784177"/>
              <a:gd name="connsiteX105" fmla="*/ 163578 w 8037833"/>
              <a:gd name="connsiteY105" fmla="*/ 3656292 h 3784177"/>
              <a:gd name="connsiteX106" fmla="*/ 72220 w 8037833"/>
              <a:gd name="connsiteY106" fmla="*/ 3645272 h 3784177"/>
              <a:gd name="connsiteX107" fmla="*/ 44395 w 8037833"/>
              <a:gd name="connsiteY107" fmla="*/ 3639455 h 3784177"/>
              <a:gd name="connsiteX108" fmla="*/ 1962 w 8037833"/>
              <a:gd name="connsiteY108" fmla="*/ 3635948 h 3784177"/>
              <a:gd name="connsiteX109" fmla="*/ 0 w 8037833"/>
              <a:gd name="connsiteY109" fmla="*/ 3635261 h 3784177"/>
              <a:gd name="connsiteX110" fmla="*/ 0 w 8037833"/>
              <a:gd name="connsiteY11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373519 w 8037833"/>
              <a:gd name="connsiteY66" fmla="*/ 3665785 h 3784177"/>
              <a:gd name="connsiteX67" fmla="*/ 3114267 w 8037833"/>
              <a:gd name="connsiteY67" fmla="*/ 3638983 h 3784177"/>
              <a:gd name="connsiteX68" fmla="*/ 2989722 w 8037833"/>
              <a:gd name="connsiteY68" fmla="*/ 3623230 h 3784177"/>
              <a:gd name="connsiteX69" fmla="*/ 2965734 w 8037833"/>
              <a:gd name="connsiteY69" fmla="*/ 3635676 h 3784177"/>
              <a:gd name="connsiteX70" fmla="*/ 2961603 w 8037833"/>
              <a:gd name="connsiteY70" fmla="*/ 3638221 h 3784177"/>
              <a:gd name="connsiteX71" fmla="*/ 2944959 w 8037833"/>
              <a:gd name="connsiteY71" fmla="*/ 3639723 h 3784177"/>
              <a:gd name="connsiteX72" fmla="*/ 2940402 w 8037833"/>
              <a:gd name="connsiteY72" fmla="*/ 3651000 h 3784177"/>
              <a:gd name="connsiteX73" fmla="*/ 2915449 w 8037833"/>
              <a:gd name="connsiteY73" fmla="*/ 3661039 h 3784177"/>
              <a:gd name="connsiteX74" fmla="*/ 2884777 w 8037833"/>
              <a:gd name="connsiteY74" fmla="*/ 3660775 h 3784177"/>
              <a:gd name="connsiteX75" fmla="*/ 2739034 w 8037833"/>
              <a:gd name="connsiteY75" fmla="*/ 3647396 h 3784177"/>
              <a:gd name="connsiteX76" fmla="*/ 2651827 w 8037833"/>
              <a:gd name="connsiteY76" fmla="*/ 3646306 h 3784177"/>
              <a:gd name="connsiteX77" fmla="*/ 2618680 w 8037833"/>
              <a:gd name="connsiteY77" fmla="*/ 3656755 h 3784177"/>
              <a:gd name="connsiteX78" fmla="*/ 2572404 w 8037833"/>
              <a:gd name="connsiteY78" fmla="*/ 3664043 h 3784177"/>
              <a:gd name="connsiteX79" fmla="*/ 2423704 w 8037833"/>
              <a:gd name="connsiteY79" fmla="*/ 3658079 h 3784177"/>
              <a:gd name="connsiteX80" fmla="*/ 2301172 w 8037833"/>
              <a:gd name="connsiteY80" fmla="*/ 3663053 h 3784177"/>
              <a:gd name="connsiteX81" fmla="*/ 2238966 w 8037833"/>
              <a:gd name="connsiteY81" fmla="*/ 3668777 h 3784177"/>
              <a:gd name="connsiteX82" fmla="*/ 2082844 w 8037833"/>
              <a:gd name="connsiteY82" fmla="*/ 3631994 h 3784177"/>
              <a:gd name="connsiteX83" fmla="*/ 1938480 w 8037833"/>
              <a:gd name="connsiteY83" fmla="*/ 3601439 h 3784177"/>
              <a:gd name="connsiteX84" fmla="*/ 1900166 w 8037833"/>
              <a:gd name="connsiteY84" fmla="*/ 3609358 h 3784177"/>
              <a:gd name="connsiteX85" fmla="*/ 1787830 w 8037833"/>
              <a:gd name="connsiteY85" fmla="*/ 3633173 h 3784177"/>
              <a:gd name="connsiteX86" fmla="*/ 1734224 w 8037833"/>
              <a:gd name="connsiteY86" fmla="*/ 3655593 h 3784177"/>
              <a:gd name="connsiteX87" fmla="*/ 1664576 w 8037833"/>
              <a:gd name="connsiteY87" fmla="*/ 3638572 h 3784177"/>
              <a:gd name="connsiteX88" fmla="*/ 1577459 w 8037833"/>
              <a:gd name="connsiteY88" fmla="*/ 3658824 h 3784177"/>
              <a:gd name="connsiteX89" fmla="*/ 1527269 w 8037833"/>
              <a:gd name="connsiteY89" fmla="*/ 3663088 h 3784177"/>
              <a:gd name="connsiteX90" fmla="*/ 1390118 w 8037833"/>
              <a:gd name="connsiteY90" fmla="*/ 3682789 h 3784177"/>
              <a:gd name="connsiteX91" fmla="*/ 1252698 w 8037833"/>
              <a:gd name="connsiteY91" fmla="*/ 3708662 h 3784177"/>
              <a:gd name="connsiteX92" fmla="*/ 1171039 w 8037833"/>
              <a:gd name="connsiteY92" fmla="*/ 3758642 h 3784177"/>
              <a:gd name="connsiteX93" fmla="*/ 1058106 w 8037833"/>
              <a:gd name="connsiteY93" fmla="*/ 3776166 h 3784177"/>
              <a:gd name="connsiteX94" fmla="*/ 1039167 w 8037833"/>
              <a:gd name="connsiteY94" fmla="*/ 3784177 h 3784177"/>
              <a:gd name="connsiteX95" fmla="*/ 1012958 w 8037833"/>
              <a:gd name="connsiteY95" fmla="*/ 3779206 h 3784177"/>
              <a:gd name="connsiteX96" fmla="*/ 907906 w 8037833"/>
              <a:gd name="connsiteY96" fmla="*/ 3757678 h 3784177"/>
              <a:gd name="connsiteX97" fmla="*/ 825226 w 8037833"/>
              <a:gd name="connsiteY97" fmla="*/ 3726369 h 3784177"/>
              <a:gd name="connsiteX98" fmla="*/ 722264 w 8037833"/>
              <a:gd name="connsiteY98" fmla="*/ 3747612 h 3784177"/>
              <a:gd name="connsiteX99" fmla="*/ 659460 w 8037833"/>
              <a:gd name="connsiteY99" fmla="*/ 3740429 h 3784177"/>
              <a:gd name="connsiteX100" fmla="*/ 556552 w 8037833"/>
              <a:gd name="connsiteY100" fmla="*/ 3739124 h 3784177"/>
              <a:gd name="connsiteX101" fmla="*/ 445444 w 8037833"/>
              <a:gd name="connsiteY101" fmla="*/ 3764831 h 3784177"/>
              <a:gd name="connsiteX102" fmla="*/ 393295 w 8037833"/>
              <a:gd name="connsiteY102" fmla="*/ 3753097 h 3784177"/>
              <a:gd name="connsiteX103" fmla="*/ 339711 w 8037833"/>
              <a:gd name="connsiteY103" fmla="*/ 3718242 h 3784177"/>
              <a:gd name="connsiteX104" fmla="*/ 222239 w 8037833"/>
              <a:gd name="connsiteY104" fmla="*/ 3672335 h 3784177"/>
              <a:gd name="connsiteX105" fmla="*/ 163578 w 8037833"/>
              <a:gd name="connsiteY105" fmla="*/ 3656292 h 3784177"/>
              <a:gd name="connsiteX106" fmla="*/ 72220 w 8037833"/>
              <a:gd name="connsiteY106" fmla="*/ 3645272 h 3784177"/>
              <a:gd name="connsiteX107" fmla="*/ 44395 w 8037833"/>
              <a:gd name="connsiteY107" fmla="*/ 3639455 h 3784177"/>
              <a:gd name="connsiteX108" fmla="*/ 1962 w 8037833"/>
              <a:gd name="connsiteY108" fmla="*/ 3635948 h 3784177"/>
              <a:gd name="connsiteX109" fmla="*/ 0 w 8037833"/>
              <a:gd name="connsiteY109" fmla="*/ 3635261 h 3784177"/>
              <a:gd name="connsiteX110" fmla="*/ 0 w 8037833"/>
              <a:gd name="connsiteY110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373519 w 8037833"/>
              <a:gd name="connsiteY66" fmla="*/ 3665785 h 3784177"/>
              <a:gd name="connsiteX67" fmla="*/ 3114267 w 8037833"/>
              <a:gd name="connsiteY67" fmla="*/ 3638983 h 3784177"/>
              <a:gd name="connsiteX68" fmla="*/ 2989722 w 8037833"/>
              <a:gd name="connsiteY68" fmla="*/ 3623230 h 3784177"/>
              <a:gd name="connsiteX69" fmla="*/ 2965734 w 8037833"/>
              <a:gd name="connsiteY69" fmla="*/ 3635676 h 3784177"/>
              <a:gd name="connsiteX70" fmla="*/ 2961603 w 8037833"/>
              <a:gd name="connsiteY70" fmla="*/ 3638221 h 3784177"/>
              <a:gd name="connsiteX71" fmla="*/ 2944959 w 8037833"/>
              <a:gd name="connsiteY71" fmla="*/ 3639723 h 3784177"/>
              <a:gd name="connsiteX72" fmla="*/ 2940402 w 8037833"/>
              <a:gd name="connsiteY72" fmla="*/ 3651000 h 3784177"/>
              <a:gd name="connsiteX73" fmla="*/ 2915449 w 8037833"/>
              <a:gd name="connsiteY73" fmla="*/ 3661039 h 3784177"/>
              <a:gd name="connsiteX74" fmla="*/ 2884777 w 8037833"/>
              <a:gd name="connsiteY74" fmla="*/ 3660775 h 3784177"/>
              <a:gd name="connsiteX75" fmla="*/ 2739034 w 8037833"/>
              <a:gd name="connsiteY75" fmla="*/ 3647396 h 3784177"/>
              <a:gd name="connsiteX76" fmla="*/ 2651827 w 8037833"/>
              <a:gd name="connsiteY76" fmla="*/ 3646306 h 3784177"/>
              <a:gd name="connsiteX77" fmla="*/ 2618680 w 8037833"/>
              <a:gd name="connsiteY77" fmla="*/ 3656755 h 3784177"/>
              <a:gd name="connsiteX78" fmla="*/ 2572404 w 8037833"/>
              <a:gd name="connsiteY78" fmla="*/ 3664043 h 3784177"/>
              <a:gd name="connsiteX79" fmla="*/ 2423704 w 8037833"/>
              <a:gd name="connsiteY79" fmla="*/ 3658079 h 3784177"/>
              <a:gd name="connsiteX80" fmla="*/ 2301172 w 8037833"/>
              <a:gd name="connsiteY80" fmla="*/ 3663053 h 3784177"/>
              <a:gd name="connsiteX81" fmla="*/ 2238966 w 8037833"/>
              <a:gd name="connsiteY81" fmla="*/ 3668777 h 3784177"/>
              <a:gd name="connsiteX82" fmla="*/ 2082844 w 8037833"/>
              <a:gd name="connsiteY82" fmla="*/ 3631994 h 3784177"/>
              <a:gd name="connsiteX83" fmla="*/ 1938480 w 8037833"/>
              <a:gd name="connsiteY83" fmla="*/ 3601439 h 3784177"/>
              <a:gd name="connsiteX84" fmla="*/ 1900166 w 8037833"/>
              <a:gd name="connsiteY84" fmla="*/ 3609358 h 3784177"/>
              <a:gd name="connsiteX85" fmla="*/ 1787830 w 8037833"/>
              <a:gd name="connsiteY85" fmla="*/ 3633173 h 3784177"/>
              <a:gd name="connsiteX86" fmla="*/ 1734224 w 8037833"/>
              <a:gd name="connsiteY86" fmla="*/ 3655593 h 3784177"/>
              <a:gd name="connsiteX87" fmla="*/ 1664576 w 8037833"/>
              <a:gd name="connsiteY87" fmla="*/ 3638572 h 3784177"/>
              <a:gd name="connsiteX88" fmla="*/ 1577459 w 8037833"/>
              <a:gd name="connsiteY88" fmla="*/ 3658824 h 3784177"/>
              <a:gd name="connsiteX89" fmla="*/ 1527269 w 8037833"/>
              <a:gd name="connsiteY89" fmla="*/ 3663088 h 3784177"/>
              <a:gd name="connsiteX90" fmla="*/ 1390118 w 8037833"/>
              <a:gd name="connsiteY90" fmla="*/ 3682789 h 3784177"/>
              <a:gd name="connsiteX91" fmla="*/ 1252698 w 8037833"/>
              <a:gd name="connsiteY91" fmla="*/ 3708662 h 3784177"/>
              <a:gd name="connsiteX92" fmla="*/ 1171039 w 8037833"/>
              <a:gd name="connsiteY92" fmla="*/ 3758642 h 3784177"/>
              <a:gd name="connsiteX93" fmla="*/ 1058106 w 8037833"/>
              <a:gd name="connsiteY93" fmla="*/ 3776166 h 3784177"/>
              <a:gd name="connsiteX94" fmla="*/ 1039167 w 8037833"/>
              <a:gd name="connsiteY94" fmla="*/ 3784177 h 3784177"/>
              <a:gd name="connsiteX95" fmla="*/ 1012958 w 8037833"/>
              <a:gd name="connsiteY95" fmla="*/ 3779206 h 3784177"/>
              <a:gd name="connsiteX96" fmla="*/ 907906 w 8037833"/>
              <a:gd name="connsiteY96" fmla="*/ 3757678 h 3784177"/>
              <a:gd name="connsiteX97" fmla="*/ 825226 w 8037833"/>
              <a:gd name="connsiteY97" fmla="*/ 3726369 h 3784177"/>
              <a:gd name="connsiteX98" fmla="*/ 722264 w 8037833"/>
              <a:gd name="connsiteY98" fmla="*/ 3747612 h 3784177"/>
              <a:gd name="connsiteX99" fmla="*/ 659460 w 8037833"/>
              <a:gd name="connsiteY99" fmla="*/ 3740429 h 3784177"/>
              <a:gd name="connsiteX100" fmla="*/ 556552 w 8037833"/>
              <a:gd name="connsiteY100" fmla="*/ 3739124 h 3784177"/>
              <a:gd name="connsiteX101" fmla="*/ 393295 w 8037833"/>
              <a:gd name="connsiteY101" fmla="*/ 3753097 h 3784177"/>
              <a:gd name="connsiteX102" fmla="*/ 339711 w 8037833"/>
              <a:gd name="connsiteY102" fmla="*/ 3718242 h 3784177"/>
              <a:gd name="connsiteX103" fmla="*/ 222239 w 8037833"/>
              <a:gd name="connsiteY103" fmla="*/ 3672335 h 3784177"/>
              <a:gd name="connsiteX104" fmla="*/ 163578 w 8037833"/>
              <a:gd name="connsiteY104" fmla="*/ 3656292 h 3784177"/>
              <a:gd name="connsiteX105" fmla="*/ 72220 w 8037833"/>
              <a:gd name="connsiteY105" fmla="*/ 3645272 h 3784177"/>
              <a:gd name="connsiteX106" fmla="*/ 44395 w 8037833"/>
              <a:gd name="connsiteY106" fmla="*/ 3639455 h 3784177"/>
              <a:gd name="connsiteX107" fmla="*/ 1962 w 8037833"/>
              <a:gd name="connsiteY107" fmla="*/ 3635948 h 3784177"/>
              <a:gd name="connsiteX108" fmla="*/ 0 w 8037833"/>
              <a:gd name="connsiteY108" fmla="*/ 3635261 h 3784177"/>
              <a:gd name="connsiteX109" fmla="*/ 0 w 8037833"/>
              <a:gd name="connsiteY109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373519 w 8037833"/>
              <a:gd name="connsiteY66" fmla="*/ 3665785 h 3784177"/>
              <a:gd name="connsiteX67" fmla="*/ 3114267 w 8037833"/>
              <a:gd name="connsiteY67" fmla="*/ 3638983 h 3784177"/>
              <a:gd name="connsiteX68" fmla="*/ 2989722 w 8037833"/>
              <a:gd name="connsiteY68" fmla="*/ 3623230 h 3784177"/>
              <a:gd name="connsiteX69" fmla="*/ 2965734 w 8037833"/>
              <a:gd name="connsiteY69" fmla="*/ 3635676 h 3784177"/>
              <a:gd name="connsiteX70" fmla="*/ 2961603 w 8037833"/>
              <a:gd name="connsiteY70" fmla="*/ 3638221 h 3784177"/>
              <a:gd name="connsiteX71" fmla="*/ 2944959 w 8037833"/>
              <a:gd name="connsiteY71" fmla="*/ 3639723 h 3784177"/>
              <a:gd name="connsiteX72" fmla="*/ 2940402 w 8037833"/>
              <a:gd name="connsiteY72" fmla="*/ 3651000 h 3784177"/>
              <a:gd name="connsiteX73" fmla="*/ 2915449 w 8037833"/>
              <a:gd name="connsiteY73" fmla="*/ 3661039 h 3784177"/>
              <a:gd name="connsiteX74" fmla="*/ 2884777 w 8037833"/>
              <a:gd name="connsiteY74" fmla="*/ 3660775 h 3784177"/>
              <a:gd name="connsiteX75" fmla="*/ 2739034 w 8037833"/>
              <a:gd name="connsiteY75" fmla="*/ 3647396 h 3784177"/>
              <a:gd name="connsiteX76" fmla="*/ 2651827 w 8037833"/>
              <a:gd name="connsiteY76" fmla="*/ 3646306 h 3784177"/>
              <a:gd name="connsiteX77" fmla="*/ 2618680 w 8037833"/>
              <a:gd name="connsiteY77" fmla="*/ 3656755 h 3784177"/>
              <a:gd name="connsiteX78" fmla="*/ 2572404 w 8037833"/>
              <a:gd name="connsiteY78" fmla="*/ 3664043 h 3784177"/>
              <a:gd name="connsiteX79" fmla="*/ 2423704 w 8037833"/>
              <a:gd name="connsiteY79" fmla="*/ 3658079 h 3784177"/>
              <a:gd name="connsiteX80" fmla="*/ 2301172 w 8037833"/>
              <a:gd name="connsiteY80" fmla="*/ 3663053 h 3784177"/>
              <a:gd name="connsiteX81" fmla="*/ 2238966 w 8037833"/>
              <a:gd name="connsiteY81" fmla="*/ 3668777 h 3784177"/>
              <a:gd name="connsiteX82" fmla="*/ 2082844 w 8037833"/>
              <a:gd name="connsiteY82" fmla="*/ 3631994 h 3784177"/>
              <a:gd name="connsiteX83" fmla="*/ 1938480 w 8037833"/>
              <a:gd name="connsiteY83" fmla="*/ 3601439 h 3784177"/>
              <a:gd name="connsiteX84" fmla="*/ 1900166 w 8037833"/>
              <a:gd name="connsiteY84" fmla="*/ 3609358 h 3784177"/>
              <a:gd name="connsiteX85" fmla="*/ 1787830 w 8037833"/>
              <a:gd name="connsiteY85" fmla="*/ 3633173 h 3784177"/>
              <a:gd name="connsiteX86" fmla="*/ 1734224 w 8037833"/>
              <a:gd name="connsiteY86" fmla="*/ 3655593 h 3784177"/>
              <a:gd name="connsiteX87" fmla="*/ 1664576 w 8037833"/>
              <a:gd name="connsiteY87" fmla="*/ 3638572 h 3784177"/>
              <a:gd name="connsiteX88" fmla="*/ 1577459 w 8037833"/>
              <a:gd name="connsiteY88" fmla="*/ 3658824 h 3784177"/>
              <a:gd name="connsiteX89" fmla="*/ 1527269 w 8037833"/>
              <a:gd name="connsiteY89" fmla="*/ 3663088 h 3784177"/>
              <a:gd name="connsiteX90" fmla="*/ 1390118 w 8037833"/>
              <a:gd name="connsiteY90" fmla="*/ 3682789 h 3784177"/>
              <a:gd name="connsiteX91" fmla="*/ 1252698 w 8037833"/>
              <a:gd name="connsiteY91" fmla="*/ 3708662 h 3784177"/>
              <a:gd name="connsiteX92" fmla="*/ 1171039 w 8037833"/>
              <a:gd name="connsiteY92" fmla="*/ 3758642 h 3784177"/>
              <a:gd name="connsiteX93" fmla="*/ 1058106 w 8037833"/>
              <a:gd name="connsiteY93" fmla="*/ 3776166 h 3784177"/>
              <a:gd name="connsiteX94" fmla="*/ 1039167 w 8037833"/>
              <a:gd name="connsiteY94" fmla="*/ 3784177 h 3784177"/>
              <a:gd name="connsiteX95" fmla="*/ 1012958 w 8037833"/>
              <a:gd name="connsiteY95" fmla="*/ 3779206 h 3784177"/>
              <a:gd name="connsiteX96" fmla="*/ 907906 w 8037833"/>
              <a:gd name="connsiteY96" fmla="*/ 3757678 h 3784177"/>
              <a:gd name="connsiteX97" fmla="*/ 825226 w 8037833"/>
              <a:gd name="connsiteY97" fmla="*/ 3726369 h 3784177"/>
              <a:gd name="connsiteX98" fmla="*/ 722264 w 8037833"/>
              <a:gd name="connsiteY98" fmla="*/ 3747612 h 3784177"/>
              <a:gd name="connsiteX99" fmla="*/ 659460 w 8037833"/>
              <a:gd name="connsiteY99" fmla="*/ 3740429 h 3784177"/>
              <a:gd name="connsiteX100" fmla="*/ 556552 w 8037833"/>
              <a:gd name="connsiteY100" fmla="*/ 3739124 h 3784177"/>
              <a:gd name="connsiteX101" fmla="*/ 393295 w 8037833"/>
              <a:gd name="connsiteY101" fmla="*/ 3753097 h 3784177"/>
              <a:gd name="connsiteX102" fmla="*/ 339711 w 8037833"/>
              <a:gd name="connsiteY102" fmla="*/ 3718242 h 3784177"/>
              <a:gd name="connsiteX103" fmla="*/ 222239 w 8037833"/>
              <a:gd name="connsiteY103" fmla="*/ 3672335 h 3784177"/>
              <a:gd name="connsiteX104" fmla="*/ 163578 w 8037833"/>
              <a:gd name="connsiteY104" fmla="*/ 3656292 h 3784177"/>
              <a:gd name="connsiteX105" fmla="*/ 72220 w 8037833"/>
              <a:gd name="connsiteY105" fmla="*/ 3645272 h 3784177"/>
              <a:gd name="connsiteX106" fmla="*/ 44395 w 8037833"/>
              <a:gd name="connsiteY106" fmla="*/ 3639455 h 3784177"/>
              <a:gd name="connsiteX107" fmla="*/ 1962 w 8037833"/>
              <a:gd name="connsiteY107" fmla="*/ 3635948 h 3784177"/>
              <a:gd name="connsiteX108" fmla="*/ 0 w 8037833"/>
              <a:gd name="connsiteY108" fmla="*/ 3635261 h 3784177"/>
              <a:gd name="connsiteX109" fmla="*/ 0 w 8037833"/>
              <a:gd name="connsiteY109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373519 w 8037833"/>
              <a:gd name="connsiteY66" fmla="*/ 3665785 h 3784177"/>
              <a:gd name="connsiteX67" fmla="*/ 3114267 w 8037833"/>
              <a:gd name="connsiteY67" fmla="*/ 3638983 h 3784177"/>
              <a:gd name="connsiteX68" fmla="*/ 2989722 w 8037833"/>
              <a:gd name="connsiteY68" fmla="*/ 3623230 h 3784177"/>
              <a:gd name="connsiteX69" fmla="*/ 2965734 w 8037833"/>
              <a:gd name="connsiteY69" fmla="*/ 3635676 h 3784177"/>
              <a:gd name="connsiteX70" fmla="*/ 2961603 w 8037833"/>
              <a:gd name="connsiteY70" fmla="*/ 3638221 h 3784177"/>
              <a:gd name="connsiteX71" fmla="*/ 2944959 w 8037833"/>
              <a:gd name="connsiteY71" fmla="*/ 3639723 h 3784177"/>
              <a:gd name="connsiteX72" fmla="*/ 2940402 w 8037833"/>
              <a:gd name="connsiteY72" fmla="*/ 3651000 h 3784177"/>
              <a:gd name="connsiteX73" fmla="*/ 2915449 w 8037833"/>
              <a:gd name="connsiteY73" fmla="*/ 3661039 h 3784177"/>
              <a:gd name="connsiteX74" fmla="*/ 2884777 w 8037833"/>
              <a:gd name="connsiteY74" fmla="*/ 3660775 h 3784177"/>
              <a:gd name="connsiteX75" fmla="*/ 2739034 w 8037833"/>
              <a:gd name="connsiteY75" fmla="*/ 3647396 h 3784177"/>
              <a:gd name="connsiteX76" fmla="*/ 2651827 w 8037833"/>
              <a:gd name="connsiteY76" fmla="*/ 3646306 h 3784177"/>
              <a:gd name="connsiteX77" fmla="*/ 2618680 w 8037833"/>
              <a:gd name="connsiteY77" fmla="*/ 3656755 h 3784177"/>
              <a:gd name="connsiteX78" fmla="*/ 2572404 w 8037833"/>
              <a:gd name="connsiteY78" fmla="*/ 3664043 h 3784177"/>
              <a:gd name="connsiteX79" fmla="*/ 2423704 w 8037833"/>
              <a:gd name="connsiteY79" fmla="*/ 3658079 h 3784177"/>
              <a:gd name="connsiteX80" fmla="*/ 2301172 w 8037833"/>
              <a:gd name="connsiteY80" fmla="*/ 3663053 h 3784177"/>
              <a:gd name="connsiteX81" fmla="*/ 2238966 w 8037833"/>
              <a:gd name="connsiteY81" fmla="*/ 3668777 h 3784177"/>
              <a:gd name="connsiteX82" fmla="*/ 2082844 w 8037833"/>
              <a:gd name="connsiteY82" fmla="*/ 3631994 h 3784177"/>
              <a:gd name="connsiteX83" fmla="*/ 1938480 w 8037833"/>
              <a:gd name="connsiteY83" fmla="*/ 3601439 h 3784177"/>
              <a:gd name="connsiteX84" fmla="*/ 1900166 w 8037833"/>
              <a:gd name="connsiteY84" fmla="*/ 3609358 h 3784177"/>
              <a:gd name="connsiteX85" fmla="*/ 1787830 w 8037833"/>
              <a:gd name="connsiteY85" fmla="*/ 3633173 h 3784177"/>
              <a:gd name="connsiteX86" fmla="*/ 1734224 w 8037833"/>
              <a:gd name="connsiteY86" fmla="*/ 3655593 h 3784177"/>
              <a:gd name="connsiteX87" fmla="*/ 1664576 w 8037833"/>
              <a:gd name="connsiteY87" fmla="*/ 3638572 h 3784177"/>
              <a:gd name="connsiteX88" fmla="*/ 1577459 w 8037833"/>
              <a:gd name="connsiteY88" fmla="*/ 3658824 h 3784177"/>
              <a:gd name="connsiteX89" fmla="*/ 1527269 w 8037833"/>
              <a:gd name="connsiteY89" fmla="*/ 3663088 h 3784177"/>
              <a:gd name="connsiteX90" fmla="*/ 1390118 w 8037833"/>
              <a:gd name="connsiteY90" fmla="*/ 3682789 h 3784177"/>
              <a:gd name="connsiteX91" fmla="*/ 1252698 w 8037833"/>
              <a:gd name="connsiteY91" fmla="*/ 3708662 h 3784177"/>
              <a:gd name="connsiteX92" fmla="*/ 1171039 w 8037833"/>
              <a:gd name="connsiteY92" fmla="*/ 3758642 h 3784177"/>
              <a:gd name="connsiteX93" fmla="*/ 1058106 w 8037833"/>
              <a:gd name="connsiteY93" fmla="*/ 3776166 h 3784177"/>
              <a:gd name="connsiteX94" fmla="*/ 1039167 w 8037833"/>
              <a:gd name="connsiteY94" fmla="*/ 3784177 h 3784177"/>
              <a:gd name="connsiteX95" fmla="*/ 989223 w 8037833"/>
              <a:gd name="connsiteY95" fmla="*/ 3770303 h 3784177"/>
              <a:gd name="connsiteX96" fmla="*/ 907906 w 8037833"/>
              <a:gd name="connsiteY96" fmla="*/ 3757678 h 3784177"/>
              <a:gd name="connsiteX97" fmla="*/ 825226 w 8037833"/>
              <a:gd name="connsiteY97" fmla="*/ 3726369 h 3784177"/>
              <a:gd name="connsiteX98" fmla="*/ 722264 w 8037833"/>
              <a:gd name="connsiteY98" fmla="*/ 3747612 h 3784177"/>
              <a:gd name="connsiteX99" fmla="*/ 659460 w 8037833"/>
              <a:gd name="connsiteY99" fmla="*/ 3740429 h 3784177"/>
              <a:gd name="connsiteX100" fmla="*/ 556552 w 8037833"/>
              <a:gd name="connsiteY100" fmla="*/ 3739124 h 3784177"/>
              <a:gd name="connsiteX101" fmla="*/ 393295 w 8037833"/>
              <a:gd name="connsiteY101" fmla="*/ 3753097 h 3784177"/>
              <a:gd name="connsiteX102" fmla="*/ 339711 w 8037833"/>
              <a:gd name="connsiteY102" fmla="*/ 3718242 h 3784177"/>
              <a:gd name="connsiteX103" fmla="*/ 222239 w 8037833"/>
              <a:gd name="connsiteY103" fmla="*/ 3672335 h 3784177"/>
              <a:gd name="connsiteX104" fmla="*/ 163578 w 8037833"/>
              <a:gd name="connsiteY104" fmla="*/ 3656292 h 3784177"/>
              <a:gd name="connsiteX105" fmla="*/ 72220 w 8037833"/>
              <a:gd name="connsiteY105" fmla="*/ 3645272 h 3784177"/>
              <a:gd name="connsiteX106" fmla="*/ 44395 w 8037833"/>
              <a:gd name="connsiteY106" fmla="*/ 3639455 h 3784177"/>
              <a:gd name="connsiteX107" fmla="*/ 1962 w 8037833"/>
              <a:gd name="connsiteY107" fmla="*/ 3635948 h 3784177"/>
              <a:gd name="connsiteX108" fmla="*/ 0 w 8037833"/>
              <a:gd name="connsiteY108" fmla="*/ 3635261 h 3784177"/>
              <a:gd name="connsiteX109" fmla="*/ 0 w 8037833"/>
              <a:gd name="connsiteY109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217733 w 8037833"/>
              <a:gd name="connsiteY31" fmla="*/ 3500463 h 3784177"/>
              <a:gd name="connsiteX32" fmla="*/ 5167992 w 8037833"/>
              <a:gd name="connsiteY32" fmla="*/ 3504085 h 3784177"/>
              <a:gd name="connsiteX33" fmla="*/ 4987020 w 8037833"/>
              <a:gd name="connsiteY33" fmla="*/ 3461263 h 3784177"/>
              <a:gd name="connsiteX34" fmla="*/ 4890003 w 8037833"/>
              <a:gd name="connsiteY34" fmla="*/ 3469874 h 3784177"/>
              <a:gd name="connsiteX35" fmla="*/ 4856654 w 8037833"/>
              <a:gd name="connsiteY35" fmla="*/ 3481880 h 3784177"/>
              <a:gd name="connsiteX36" fmla="*/ 4800711 w 8037833"/>
              <a:gd name="connsiteY36" fmla="*/ 3501441 h 3784177"/>
              <a:gd name="connsiteX37" fmla="*/ 4761569 w 8037833"/>
              <a:gd name="connsiteY37" fmla="*/ 3538103 h 3784177"/>
              <a:gd name="connsiteX38" fmla="*/ 4713734 w 8037833"/>
              <a:gd name="connsiteY38" fmla="*/ 3545724 h 3784177"/>
              <a:gd name="connsiteX39" fmla="*/ 4649120 w 8037833"/>
              <a:gd name="connsiteY39" fmla="*/ 3536392 h 3784177"/>
              <a:gd name="connsiteX40" fmla="*/ 4573578 w 8037833"/>
              <a:gd name="connsiteY40" fmla="*/ 3565923 h 3784177"/>
              <a:gd name="connsiteX41" fmla="*/ 4529117 w 8037833"/>
              <a:gd name="connsiteY41" fmla="*/ 3575592 h 3784177"/>
              <a:gd name="connsiteX42" fmla="*/ 4408641 w 8037833"/>
              <a:gd name="connsiteY42" fmla="*/ 3610000 h 3784177"/>
              <a:gd name="connsiteX43" fmla="*/ 4356402 w 8037833"/>
              <a:gd name="connsiteY43" fmla="*/ 3642792 h 3784177"/>
              <a:gd name="connsiteX44" fmla="*/ 4270245 w 8037833"/>
              <a:gd name="connsiteY44" fmla="*/ 3665789 h 3784177"/>
              <a:gd name="connsiteX45" fmla="*/ 4208725 w 8037833"/>
              <a:gd name="connsiteY45" fmla="*/ 3704841 h 3784177"/>
              <a:gd name="connsiteX46" fmla="*/ 4201632 w 8037833"/>
              <a:gd name="connsiteY46" fmla="*/ 3702602 h 3784177"/>
              <a:gd name="connsiteX47" fmla="*/ 4191289 w 8037833"/>
              <a:gd name="connsiteY47" fmla="*/ 3702380 h 3784177"/>
              <a:gd name="connsiteX48" fmla="*/ 4191039 w 8037833"/>
              <a:gd name="connsiteY48" fmla="*/ 3702831 h 3784177"/>
              <a:gd name="connsiteX49" fmla="*/ 4181340 w 8037833"/>
              <a:gd name="connsiteY49" fmla="*/ 3701729 h 3784177"/>
              <a:gd name="connsiteX50" fmla="*/ 4133816 w 8037833"/>
              <a:gd name="connsiteY50" fmla="*/ 3690565 h 3784177"/>
              <a:gd name="connsiteX51" fmla="*/ 4071732 w 8037833"/>
              <a:gd name="connsiteY51" fmla="*/ 3732513 h 3784177"/>
              <a:gd name="connsiteX52" fmla="*/ 4045924 w 8037833"/>
              <a:gd name="connsiteY52" fmla="*/ 3739404 h 3784177"/>
              <a:gd name="connsiteX53" fmla="*/ 4032171 w 8037833"/>
              <a:gd name="connsiteY53" fmla="*/ 3745523 h 3784177"/>
              <a:gd name="connsiteX54" fmla="*/ 4031335 w 8037833"/>
              <a:gd name="connsiteY54" fmla="*/ 3747479 h 3784177"/>
              <a:gd name="connsiteX55" fmla="*/ 3985774 w 8037833"/>
              <a:gd name="connsiteY55" fmla="*/ 3736547 h 3784177"/>
              <a:gd name="connsiteX56" fmla="*/ 3979769 w 8037833"/>
              <a:gd name="connsiteY56" fmla="*/ 3738769 h 3784177"/>
              <a:gd name="connsiteX57" fmla="*/ 3950014 w 8037833"/>
              <a:gd name="connsiteY57" fmla="*/ 3726942 h 3784177"/>
              <a:gd name="connsiteX58" fmla="*/ 3934671 w 8037833"/>
              <a:gd name="connsiteY58" fmla="*/ 3723339 h 3784177"/>
              <a:gd name="connsiteX59" fmla="*/ 3930274 w 8037833"/>
              <a:gd name="connsiteY59" fmla="*/ 3717148 h 3784177"/>
              <a:gd name="connsiteX60" fmla="*/ 3907660 w 8037833"/>
              <a:gd name="connsiteY60" fmla="*/ 3714456 h 3784177"/>
              <a:gd name="connsiteX61" fmla="*/ 3905087 w 8037833"/>
              <a:gd name="connsiteY61" fmla="*/ 3716098 h 3784177"/>
              <a:gd name="connsiteX62" fmla="*/ 3886347 w 8037833"/>
              <a:gd name="connsiteY62" fmla="*/ 3706620 h 3784177"/>
              <a:gd name="connsiteX63" fmla="*/ 3870533 w 8037833"/>
              <a:gd name="connsiteY63" fmla="*/ 3689905 h 3784177"/>
              <a:gd name="connsiteX64" fmla="*/ 3678563 w 8037833"/>
              <a:gd name="connsiteY64" fmla="*/ 3694486 h 3784177"/>
              <a:gd name="connsiteX65" fmla="*/ 3524121 w 8037833"/>
              <a:gd name="connsiteY65" fmla="*/ 3642736 h 3784177"/>
              <a:gd name="connsiteX66" fmla="*/ 3373519 w 8037833"/>
              <a:gd name="connsiteY66" fmla="*/ 3665785 h 3784177"/>
              <a:gd name="connsiteX67" fmla="*/ 3114267 w 8037833"/>
              <a:gd name="connsiteY67" fmla="*/ 3638983 h 3784177"/>
              <a:gd name="connsiteX68" fmla="*/ 2989722 w 8037833"/>
              <a:gd name="connsiteY68" fmla="*/ 3623230 h 3784177"/>
              <a:gd name="connsiteX69" fmla="*/ 2965734 w 8037833"/>
              <a:gd name="connsiteY69" fmla="*/ 3635676 h 3784177"/>
              <a:gd name="connsiteX70" fmla="*/ 2961603 w 8037833"/>
              <a:gd name="connsiteY70" fmla="*/ 3638221 h 3784177"/>
              <a:gd name="connsiteX71" fmla="*/ 2944959 w 8037833"/>
              <a:gd name="connsiteY71" fmla="*/ 3639723 h 3784177"/>
              <a:gd name="connsiteX72" fmla="*/ 2940402 w 8037833"/>
              <a:gd name="connsiteY72" fmla="*/ 3651000 h 3784177"/>
              <a:gd name="connsiteX73" fmla="*/ 2915449 w 8037833"/>
              <a:gd name="connsiteY73" fmla="*/ 3661039 h 3784177"/>
              <a:gd name="connsiteX74" fmla="*/ 2884777 w 8037833"/>
              <a:gd name="connsiteY74" fmla="*/ 3660775 h 3784177"/>
              <a:gd name="connsiteX75" fmla="*/ 2739034 w 8037833"/>
              <a:gd name="connsiteY75" fmla="*/ 3647396 h 3784177"/>
              <a:gd name="connsiteX76" fmla="*/ 2651827 w 8037833"/>
              <a:gd name="connsiteY76" fmla="*/ 3646306 h 3784177"/>
              <a:gd name="connsiteX77" fmla="*/ 2618680 w 8037833"/>
              <a:gd name="connsiteY77" fmla="*/ 3656755 h 3784177"/>
              <a:gd name="connsiteX78" fmla="*/ 2572404 w 8037833"/>
              <a:gd name="connsiteY78" fmla="*/ 3664043 h 3784177"/>
              <a:gd name="connsiteX79" fmla="*/ 2423704 w 8037833"/>
              <a:gd name="connsiteY79" fmla="*/ 3658079 h 3784177"/>
              <a:gd name="connsiteX80" fmla="*/ 2301172 w 8037833"/>
              <a:gd name="connsiteY80" fmla="*/ 3663053 h 3784177"/>
              <a:gd name="connsiteX81" fmla="*/ 2238966 w 8037833"/>
              <a:gd name="connsiteY81" fmla="*/ 3668777 h 3784177"/>
              <a:gd name="connsiteX82" fmla="*/ 2082844 w 8037833"/>
              <a:gd name="connsiteY82" fmla="*/ 3631994 h 3784177"/>
              <a:gd name="connsiteX83" fmla="*/ 1938480 w 8037833"/>
              <a:gd name="connsiteY83" fmla="*/ 3601439 h 3784177"/>
              <a:gd name="connsiteX84" fmla="*/ 1900166 w 8037833"/>
              <a:gd name="connsiteY84" fmla="*/ 3609358 h 3784177"/>
              <a:gd name="connsiteX85" fmla="*/ 1787830 w 8037833"/>
              <a:gd name="connsiteY85" fmla="*/ 3633173 h 3784177"/>
              <a:gd name="connsiteX86" fmla="*/ 1734224 w 8037833"/>
              <a:gd name="connsiteY86" fmla="*/ 3655593 h 3784177"/>
              <a:gd name="connsiteX87" fmla="*/ 1664576 w 8037833"/>
              <a:gd name="connsiteY87" fmla="*/ 3638572 h 3784177"/>
              <a:gd name="connsiteX88" fmla="*/ 1577459 w 8037833"/>
              <a:gd name="connsiteY88" fmla="*/ 3658824 h 3784177"/>
              <a:gd name="connsiteX89" fmla="*/ 1527269 w 8037833"/>
              <a:gd name="connsiteY89" fmla="*/ 3663088 h 3784177"/>
              <a:gd name="connsiteX90" fmla="*/ 1390118 w 8037833"/>
              <a:gd name="connsiteY90" fmla="*/ 3682789 h 3784177"/>
              <a:gd name="connsiteX91" fmla="*/ 1252698 w 8037833"/>
              <a:gd name="connsiteY91" fmla="*/ 3708662 h 3784177"/>
              <a:gd name="connsiteX92" fmla="*/ 1171039 w 8037833"/>
              <a:gd name="connsiteY92" fmla="*/ 3758642 h 3784177"/>
              <a:gd name="connsiteX93" fmla="*/ 1058106 w 8037833"/>
              <a:gd name="connsiteY93" fmla="*/ 3776166 h 3784177"/>
              <a:gd name="connsiteX94" fmla="*/ 1039167 w 8037833"/>
              <a:gd name="connsiteY94" fmla="*/ 3784177 h 3784177"/>
              <a:gd name="connsiteX95" fmla="*/ 989223 w 8037833"/>
              <a:gd name="connsiteY95" fmla="*/ 3770303 h 3784177"/>
              <a:gd name="connsiteX96" fmla="*/ 907906 w 8037833"/>
              <a:gd name="connsiteY96" fmla="*/ 3757678 h 3784177"/>
              <a:gd name="connsiteX97" fmla="*/ 825226 w 8037833"/>
              <a:gd name="connsiteY97" fmla="*/ 3726369 h 3784177"/>
              <a:gd name="connsiteX98" fmla="*/ 722264 w 8037833"/>
              <a:gd name="connsiteY98" fmla="*/ 3747612 h 3784177"/>
              <a:gd name="connsiteX99" fmla="*/ 659460 w 8037833"/>
              <a:gd name="connsiteY99" fmla="*/ 3740429 h 3784177"/>
              <a:gd name="connsiteX100" fmla="*/ 556552 w 8037833"/>
              <a:gd name="connsiteY100" fmla="*/ 3739124 h 3784177"/>
              <a:gd name="connsiteX101" fmla="*/ 385384 w 8037833"/>
              <a:gd name="connsiteY101" fmla="*/ 3726388 h 3784177"/>
              <a:gd name="connsiteX102" fmla="*/ 339711 w 8037833"/>
              <a:gd name="connsiteY102" fmla="*/ 3718242 h 3784177"/>
              <a:gd name="connsiteX103" fmla="*/ 222239 w 8037833"/>
              <a:gd name="connsiteY103" fmla="*/ 3672335 h 3784177"/>
              <a:gd name="connsiteX104" fmla="*/ 163578 w 8037833"/>
              <a:gd name="connsiteY104" fmla="*/ 3656292 h 3784177"/>
              <a:gd name="connsiteX105" fmla="*/ 72220 w 8037833"/>
              <a:gd name="connsiteY105" fmla="*/ 3645272 h 3784177"/>
              <a:gd name="connsiteX106" fmla="*/ 44395 w 8037833"/>
              <a:gd name="connsiteY106" fmla="*/ 3639455 h 3784177"/>
              <a:gd name="connsiteX107" fmla="*/ 1962 w 8037833"/>
              <a:gd name="connsiteY107" fmla="*/ 3635948 h 3784177"/>
              <a:gd name="connsiteX108" fmla="*/ 0 w 8037833"/>
              <a:gd name="connsiteY108" fmla="*/ 3635261 h 3784177"/>
              <a:gd name="connsiteX109" fmla="*/ 0 w 8037833"/>
              <a:gd name="connsiteY109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504085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704841 h 3784177"/>
              <a:gd name="connsiteX45" fmla="*/ 4201632 w 8037833"/>
              <a:gd name="connsiteY45" fmla="*/ 3702602 h 3784177"/>
              <a:gd name="connsiteX46" fmla="*/ 4191289 w 8037833"/>
              <a:gd name="connsiteY46" fmla="*/ 3702380 h 3784177"/>
              <a:gd name="connsiteX47" fmla="*/ 4191039 w 8037833"/>
              <a:gd name="connsiteY47" fmla="*/ 3702831 h 3784177"/>
              <a:gd name="connsiteX48" fmla="*/ 4181340 w 8037833"/>
              <a:gd name="connsiteY48" fmla="*/ 3701729 h 3784177"/>
              <a:gd name="connsiteX49" fmla="*/ 4133816 w 8037833"/>
              <a:gd name="connsiteY49" fmla="*/ 3690565 h 3784177"/>
              <a:gd name="connsiteX50" fmla="*/ 4071732 w 8037833"/>
              <a:gd name="connsiteY50" fmla="*/ 3732513 h 3784177"/>
              <a:gd name="connsiteX51" fmla="*/ 4045924 w 8037833"/>
              <a:gd name="connsiteY51" fmla="*/ 3739404 h 3784177"/>
              <a:gd name="connsiteX52" fmla="*/ 4032171 w 8037833"/>
              <a:gd name="connsiteY52" fmla="*/ 3745523 h 3784177"/>
              <a:gd name="connsiteX53" fmla="*/ 4031335 w 8037833"/>
              <a:gd name="connsiteY53" fmla="*/ 3747479 h 3784177"/>
              <a:gd name="connsiteX54" fmla="*/ 3985774 w 8037833"/>
              <a:gd name="connsiteY54" fmla="*/ 3736547 h 3784177"/>
              <a:gd name="connsiteX55" fmla="*/ 3979769 w 8037833"/>
              <a:gd name="connsiteY55" fmla="*/ 3738769 h 3784177"/>
              <a:gd name="connsiteX56" fmla="*/ 3950014 w 8037833"/>
              <a:gd name="connsiteY56" fmla="*/ 3726942 h 3784177"/>
              <a:gd name="connsiteX57" fmla="*/ 3934671 w 8037833"/>
              <a:gd name="connsiteY57" fmla="*/ 3723339 h 3784177"/>
              <a:gd name="connsiteX58" fmla="*/ 3930274 w 8037833"/>
              <a:gd name="connsiteY58" fmla="*/ 3717148 h 3784177"/>
              <a:gd name="connsiteX59" fmla="*/ 3907660 w 8037833"/>
              <a:gd name="connsiteY59" fmla="*/ 3714456 h 3784177"/>
              <a:gd name="connsiteX60" fmla="*/ 3905087 w 8037833"/>
              <a:gd name="connsiteY60" fmla="*/ 3716098 h 3784177"/>
              <a:gd name="connsiteX61" fmla="*/ 3886347 w 8037833"/>
              <a:gd name="connsiteY61" fmla="*/ 3706620 h 3784177"/>
              <a:gd name="connsiteX62" fmla="*/ 3870533 w 8037833"/>
              <a:gd name="connsiteY62" fmla="*/ 3689905 h 3784177"/>
              <a:gd name="connsiteX63" fmla="*/ 3678563 w 8037833"/>
              <a:gd name="connsiteY63" fmla="*/ 3694486 h 3784177"/>
              <a:gd name="connsiteX64" fmla="*/ 3524121 w 8037833"/>
              <a:gd name="connsiteY64" fmla="*/ 3642736 h 3784177"/>
              <a:gd name="connsiteX65" fmla="*/ 3373519 w 8037833"/>
              <a:gd name="connsiteY65" fmla="*/ 3665785 h 3784177"/>
              <a:gd name="connsiteX66" fmla="*/ 3114267 w 8037833"/>
              <a:gd name="connsiteY66" fmla="*/ 3638983 h 3784177"/>
              <a:gd name="connsiteX67" fmla="*/ 2989722 w 8037833"/>
              <a:gd name="connsiteY67" fmla="*/ 3623230 h 3784177"/>
              <a:gd name="connsiteX68" fmla="*/ 2965734 w 8037833"/>
              <a:gd name="connsiteY68" fmla="*/ 3635676 h 3784177"/>
              <a:gd name="connsiteX69" fmla="*/ 2961603 w 8037833"/>
              <a:gd name="connsiteY69" fmla="*/ 3638221 h 3784177"/>
              <a:gd name="connsiteX70" fmla="*/ 2944959 w 8037833"/>
              <a:gd name="connsiteY70" fmla="*/ 3639723 h 3784177"/>
              <a:gd name="connsiteX71" fmla="*/ 2940402 w 8037833"/>
              <a:gd name="connsiteY71" fmla="*/ 3651000 h 3784177"/>
              <a:gd name="connsiteX72" fmla="*/ 2915449 w 8037833"/>
              <a:gd name="connsiteY72" fmla="*/ 3661039 h 3784177"/>
              <a:gd name="connsiteX73" fmla="*/ 2884777 w 8037833"/>
              <a:gd name="connsiteY73" fmla="*/ 3660775 h 3784177"/>
              <a:gd name="connsiteX74" fmla="*/ 2739034 w 8037833"/>
              <a:gd name="connsiteY74" fmla="*/ 3647396 h 3784177"/>
              <a:gd name="connsiteX75" fmla="*/ 2651827 w 8037833"/>
              <a:gd name="connsiteY75" fmla="*/ 3646306 h 3784177"/>
              <a:gd name="connsiteX76" fmla="*/ 2618680 w 8037833"/>
              <a:gd name="connsiteY76" fmla="*/ 3656755 h 3784177"/>
              <a:gd name="connsiteX77" fmla="*/ 2572404 w 8037833"/>
              <a:gd name="connsiteY77" fmla="*/ 3664043 h 3784177"/>
              <a:gd name="connsiteX78" fmla="*/ 2423704 w 8037833"/>
              <a:gd name="connsiteY78" fmla="*/ 3658079 h 3784177"/>
              <a:gd name="connsiteX79" fmla="*/ 2301172 w 8037833"/>
              <a:gd name="connsiteY79" fmla="*/ 3663053 h 3784177"/>
              <a:gd name="connsiteX80" fmla="*/ 2238966 w 8037833"/>
              <a:gd name="connsiteY80" fmla="*/ 3668777 h 3784177"/>
              <a:gd name="connsiteX81" fmla="*/ 2082844 w 8037833"/>
              <a:gd name="connsiteY81" fmla="*/ 3631994 h 3784177"/>
              <a:gd name="connsiteX82" fmla="*/ 1938480 w 8037833"/>
              <a:gd name="connsiteY82" fmla="*/ 3601439 h 3784177"/>
              <a:gd name="connsiteX83" fmla="*/ 1900166 w 8037833"/>
              <a:gd name="connsiteY83" fmla="*/ 3609358 h 3784177"/>
              <a:gd name="connsiteX84" fmla="*/ 1787830 w 8037833"/>
              <a:gd name="connsiteY84" fmla="*/ 3633173 h 3784177"/>
              <a:gd name="connsiteX85" fmla="*/ 1734224 w 8037833"/>
              <a:gd name="connsiteY85" fmla="*/ 3655593 h 3784177"/>
              <a:gd name="connsiteX86" fmla="*/ 1664576 w 8037833"/>
              <a:gd name="connsiteY86" fmla="*/ 3638572 h 3784177"/>
              <a:gd name="connsiteX87" fmla="*/ 1577459 w 8037833"/>
              <a:gd name="connsiteY87" fmla="*/ 3658824 h 3784177"/>
              <a:gd name="connsiteX88" fmla="*/ 1527269 w 8037833"/>
              <a:gd name="connsiteY88" fmla="*/ 3663088 h 3784177"/>
              <a:gd name="connsiteX89" fmla="*/ 1390118 w 8037833"/>
              <a:gd name="connsiteY89" fmla="*/ 3682789 h 3784177"/>
              <a:gd name="connsiteX90" fmla="*/ 1252698 w 8037833"/>
              <a:gd name="connsiteY90" fmla="*/ 3708662 h 3784177"/>
              <a:gd name="connsiteX91" fmla="*/ 1171039 w 8037833"/>
              <a:gd name="connsiteY91" fmla="*/ 3758642 h 3784177"/>
              <a:gd name="connsiteX92" fmla="*/ 1058106 w 8037833"/>
              <a:gd name="connsiteY92" fmla="*/ 3776166 h 3784177"/>
              <a:gd name="connsiteX93" fmla="*/ 1039167 w 8037833"/>
              <a:gd name="connsiteY93" fmla="*/ 3784177 h 3784177"/>
              <a:gd name="connsiteX94" fmla="*/ 989223 w 8037833"/>
              <a:gd name="connsiteY94" fmla="*/ 3770303 h 3784177"/>
              <a:gd name="connsiteX95" fmla="*/ 907906 w 8037833"/>
              <a:gd name="connsiteY95" fmla="*/ 3757678 h 3784177"/>
              <a:gd name="connsiteX96" fmla="*/ 825226 w 8037833"/>
              <a:gd name="connsiteY96" fmla="*/ 3726369 h 3784177"/>
              <a:gd name="connsiteX97" fmla="*/ 722264 w 8037833"/>
              <a:gd name="connsiteY97" fmla="*/ 3747612 h 3784177"/>
              <a:gd name="connsiteX98" fmla="*/ 659460 w 8037833"/>
              <a:gd name="connsiteY98" fmla="*/ 3740429 h 3784177"/>
              <a:gd name="connsiteX99" fmla="*/ 556552 w 8037833"/>
              <a:gd name="connsiteY99" fmla="*/ 3739124 h 3784177"/>
              <a:gd name="connsiteX100" fmla="*/ 385384 w 8037833"/>
              <a:gd name="connsiteY100" fmla="*/ 3726388 h 3784177"/>
              <a:gd name="connsiteX101" fmla="*/ 339711 w 8037833"/>
              <a:gd name="connsiteY101" fmla="*/ 3718242 h 3784177"/>
              <a:gd name="connsiteX102" fmla="*/ 222239 w 8037833"/>
              <a:gd name="connsiteY102" fmla="*/ 3672335 h 3784177"/>
              <a:gd name="connsiteX103" fmla="*/ 163578 w 8037833"/>
              <a:gd name="connsiteY103" fmla="*/ 3656292 h 3784177"/>
              <a:gd name="connsiteX104" fmla="*/ 72220 w 8037833"/>
              <a:gd name="connsiteY104" fmla="*/ 3645272 h 3784177"/>
              <a:gd name="connsiteX105" fmla="*/ 44395 w 8037833"/>
              <a:gd name="connsiteY105" fmla="*/ 3639455 h 3784177"/>
              <a:gd name="connsiteX106" fmla="*/ 1962 w 8037833"/>
              <a:gd name="connsiteY106" fmla="*/ 3635948 h 3784177"/>
              <a:gd name="connsiteX107" fmla="*/ 0 w 8037833"/>
              <a:gd name="connsiteY107" fmla="*/ 3635261 h 3784177"/>
              <a:gd name="connsiteX108" fmla="*/ 0 w 8037833"/>
              <a:gd name="connsiteY108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704841 h 3784177"/>
              <a:gd name="connsiteX45" fmla="*/ 4201632 w 8037833"/>
              <a:gd name="connsiteY45" fmla="*/ 3702602 h 3784177"/>
              <a:gd name="connsiteX46" fmla="*/ 4191289 w 8037833"/>
              <a:gd name="connsiteY46" fmla="*/ 3702380 h 3784177"/>
              <a:gd name="connsiteX47" fmla="*/ 4191039 w 8037833"/>
              <a:gd name="connsiteY47" fmla="*/ 3702831 h 3784177"/>
              <a:gd name="connsiteX48" fmla="*/ 4181340 w 8037833"/>
              <a:gd name="connsiteY48" fmla="*/ 3701729 h 3784177"/>
              <a:gd name="connsiteX49" fmla="*/ 4133816 w 8037833"/>
              <a:gd name="connsiteY49" fmla="*/ 3690565 h 3784177"/>
              <a:gd name="connsiteX50" fmla="*/ 4071732 w 8037833"/>
              <a:gd name="connsiteY50" fmla="*/ 3732513 h 3784177"/>
              <a:gd name="connsiteX51" fmla="*/ 4045924 w 8037833"/>
              <a:gd name="connsiteY51" fmla="*/ 3739404 h 3784177"/>
              <a:gd name="connsiteX52" fmla="*/ 4032171 w 8037833"/>
              <a:gd name="connsiteY52" fmla="*/ 3745523 h 3784177"/>
              <a:gd name="connsiteX53" fmla="*/ 4031335 w 8037833"/>
              <a:gd name="connsiteY53" fmla="*/ 3747479 h 3784177"/>
              <a:gd name="connsiteX54" fmla="*/ 3985774 w 8037833"/>
              <a:gd name="connsiteY54" fmla="*/ 3736547 h 3784177"/>
              <a:gd name="connsiteX55" fmla="*/ 3979769 w 8037833"/>
              <a:gd name="connsiteY55" fmla="*/ 3738769 h 3784177"/>
              <a:gd name="connsiteX56" fmla="*/ 3950014 w 8037833"/>
              <a:gd name="connsiteY56" fmla="*/ 3726942 h 3784177"/>
              <a:gd name="connsiteX57" fmla="*/ 3934671 w 8037833"/>
              <a:gd name="connsiteY57" fmla="*/ 3723339 h 3784177"/>
              <a:gd name="connsiteX58" fmla="*/ 3930274 w 8037833"/>
              <a:gd name="connsiteY58" fmla="*/ 3717148 h 3784177"/>
              <a:gd name="connsiteX59" fmla="*/ 3907660 w 8037833"/>
              <a:gd name="connsiteY59" fmla="*/ 3714456 h 3784177"/>
              <a:gd name="connsiteX60" fmla="*/ 3905087 w 8037833"/>
              <a:gd name="connsiteY60" fmla="*/ 3716098 h 3784177"/>
              <a:gd name="connsiteX61" fmla="*/ 3886347 w 8037833"/>
              <a:gd name="connsiteY61" fmla="*/ 3706620 h 3784177"/>
              <a:gd name="connsiteX62" fmla="*/ 3870533 w 8037833"/>
              <a:gd name="connsiteY62" fmla="*/ 3689905 h 3784177"/>
              <a:gd name="connsiteX63" fmla="*/ 3678563 w 8037833"/>
              <a:gd name="connsiteY63" fmla="*/ 3694486 h 3784177"/>
              <a:gd name="connsiteX64" fmla="*/ 3524121 w 8037833"/>
              <a:gd name="connsiteY64" fmla="*/ 3642736 h 3784177"/>
              <a:gd name="connsiteX65" fmla="*/ 3373519 w 8037833"/>
              <a:gd name="connsiteY65" fmla="*/ 3665785 h 3784177"/>
              <a:gd name="connsiteX66" fmla="*/ 3114267 w 8037833"/>
              <a:gd name="connsiteY66" fmla="*/ 3638983 h 3784177"/>
              <a:gd name="connsiteX67" fmla="*/ 2989722 w 8037833"/>
              <a:gd name="connsiteY67" fmla="*/ 3623230 h 3784177"/>
              <a:gd name="connsiteX68" fmla="*/ 2965734 w 8037833"/>
              <a:gd name="connsiteY68" fmla="*/ 3635676 h 3784177"/>
              <a:gd name="connsiteX69" fmla="*/ 2961603 w 8037833"/>
              <a:gd name="connsiteY69" fmla="*/ 3638221 h 3784177"/>
              <a:gd name="connsiteX70" fmla="*/ 2944959 w 8037833"/>
              <a:gd name="connsiteY70" fmla="*/ 3639723 h 3784177"/>
              <a:gd name="connsiteX71" fmla="*/ 2940402 w 8037833"/>
              <a:gd name="connsiteY71" fmla="*/ 3651000 h 3784177"/>
              <a:gd name="connsiteX72" fmla="*/ 2915449 w 8037833"/>
              <a:gd name="connsiteY72" fmla="*/ 3661039 h 3784177"/>
              <a:gd name="connsiteX73" fmla="*/ 2884777 w 8037833"/>
              <a:gd name="connsiteY73" fmla="*/ 3660775 h 3784177"/>
              <a:gd name="connsiteX74" fmla="*/ 2739034 w 8037833"/>
              <a:gd name="connsiteY74" fmla="*/ 3647396 h 3784177"/>
              <a:gd name="connsiteX75" fmla="*/ 2651827 w 8037833"/>
              <a:gd name="connsiteY75" fmla="*/ 3646306 h 3784177"/>
              <a:gd name="connsiteX76" fmla="*/ 2618680 w 8037833"/>
              <a:gd name="connsiteY76" fmla="*/ 3656755 h 3784177"/>
              <a:gd name="connsiteX77" fmla="*/ 2572404 w 8037833"/>
              <a:gd name="connsiteY77" fmla="*/ 3664043 h 3784177"/>
              <a:gd name="connsiteX78" fmla="*/ 2423704 w 8037833"/>
              <a:gd name="connsiteY78" fmla="*/ 3658079 h 3784177"/>
              <a:gd name="connsiteX79" fmla="*/ 2301172 w 8037833"/>
              <a:gd name="connsiteY79" fmla="*/ 3663053 h 3784177"/>
              <a:gd name="connsiteX80" fmla="*/ 2238966 w 8037833"/>
              <a:gd name="connsiteY80" fmla="*/ 3668777 h 3784177"/>
              <a:gd name="connsiteX81" fmla="*/ 2082844 w 8037833"/>
              <a:gd name="connsiteY81" fmla="*/ 3631994 h 3784177"/>
              <a:gd name="connsiteX82" fmla="*/ 1938480 w 8037833"/>
              <a:gd name="connsiteY82" fmla="*/ 3601439 h 3784177"/>
              <a:gd name="connsiteX83" fmla="*/ 1900166 w 8037833"/>
              <a:gd name="connsiteY83" fmla="*/ 3609358 h 3784177"/>
              <a:gd name="connsiteX84" fmla="*/ 1787830 w 8037833"/>
              <a:gd name="connsiteY84" fmla="*/ 3633173 h 3784177"/>
              <a:gd name="connsiteX85" fmla="*/ 1734224 w 8037833"/>
              <a:gd name="connsiteY85" fmla="*/ 3655593 h 3784177"/>
              <a:gd name="connsiteX86" fmla="*/ 1664576 w 8037833"/>
              <a:gd name="connsiteY86" fmla="*/ 3638572 h 3784177"/>
              <a:gd name="connsiteX87" fmla="*/ 1577459 w 8037833"/>
              <a:gd name="connsiteY87" fmla="*/ 3658824 h 3784177"/>
              <a:gd name="connsiteX88" fmla="*/ 1527269 w 8037833"/>
              <a:gd name="connsiteY88" fmla="*/ 3663088 h 3784177"/>
              <a:gd name="connsiteX89" fmla="*/ 1390118 w 8037833"/>
              <a:gd name="connsiteY89" fmla="*/ 3682789 h 3784177"/>
              <a:gd name="connsiteX90" fmla="*/ 1252698 w 8037833"/>
              <a:gd name="connsiteY90" fmla="*/ 3708662 h 3784177"/>
              <a:gd name="connsiteX91" fmla="*/ 1171039 w 8037833"/>
              <a:gd name="connsiteY91" fmla="*/ 3758642 h 3784177"/>
              <a:gd name="connsiteX92" fmla="*/ 1058106 w 8037833"/>
              <a:gd name="connsiteY92" fmla="*/ 3776166 h 3784177"/>
              <a:gd name="connsiteX93" fmla="*/ 1039167 w 8037833"/>
              <a:gd name="connsiteY93" fmla="*/ 3784177 h 3784177"/>
              <a:gd name="connsiteX94" fmla="*/ 989223 w 8037833"/>
              <a:gd name="connsiteY94" fmla="*/ 3770303 h 3784177"/>
              <a:gd name="connsiteX95" fmla="*/ 907906 w 8037833"/>
              <a:gd name="connsiteY95" fmla="*/ 3757678 h 3784177"/>
              <a:gd name="connsiteX96" fmla="*/ 825226 w 8037833"/>
              <a:gd name="connsiteY96" fmla="*/ 3726369 h 3784177"/>
              <a:gd name="connsiteX97" fmla="*/ 722264 w 8037833"/>
              <a:gd name="connsiteY97" fmla="*/ 3747612 h 3784177"/>
              <a:gd name="connsiteX98" fmla="*/ 659460 w 8037833"/>
              <a:gd name="connsiteY98" fmla="*/ 3740429 h 3784177"/>
              <a:gd name="connsiteX99" fmla="*/ 556552 w 8037833"/>
              <a:gd name="connsiteY99" fmla="*/ 3739124 h 3784177"/>
              <a:gd name="connsiteX100" fmla="*/ 385384 w 8037833"/>
              <a:gd name="connsiteY100" fmla="*/ 3726388 h 3784177"/>
              <a:gd name="connsiteX101" fmla="*/ 339711 w 8037833"/>
              <a:gd name="connsiteY101" fmla="*/ 3718242 h 3784177"/>
              <a:gd name="connsiteX102" fmla="*/ 222239 w 8037833"/>
              <a:gd name="connsiteY102" fmla="*/ 3672335 h 3784177"/>
              <a:gd name="connsiteX103" fmla="*/ 163578 w 8037833"/>
              <a:gd name="connsiteY103" fmla="*/ 3656292 h 3784177"/>
              <a:gd name="connsiteX104" fmla="*/ 72220 w 8037833"/>
              <a:gd name="connsiteY104" fmla="*/ 3645272 h 3784177"/>
              <a:gd name="connsiteX105" fmla="*/ 44395 w 8037833"/>
              <a:gd name="connsiteY105" fmla="*/ 3639455 h 3784177"/>
              <a:gd name="connsiteX106" fmla="*/ 1962 w 8037833"/>
              <a:gd name="connsiteY106" fmla="*/ 3635948 h 3784177"/>
              <a:gd name="connsiteX107" fmla="*/ 0 w 8037833"/>
              <a:gd name="connsiteY107" fmla="*/ 3635261 h 3784177"/>
              <a:gd name="connsiteX108" fmla="*/ 0 w 8037833"/>
              <a:gd name="connsiteY108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704841 h 3784177"/>
              <a:gd name="connsiteX45" fmla="*/ 4201632 w 8037833"/>
              <a:gd name="connsiteY45" fmla="*/ 3702602 h 3784177"/>
              <a:gd name="connsiteX46" fmla="*/ 4191289 w 8037833"/>
              <a:gd name="connsiteY46" fmla="*/ 3702380 h 3784177"/>
              <a:gd name="connsiteX47" fmla="*/ 4191039 w 8037833"/>
              <a:gd name="connsiteY47" fmla="*/ 3702831 h 3784177"/>
              <a:gd name="connsiteX48" fmla="*/ 4181340 w 8037833"/>
              <a:gd name="connsiteY48" fmla="*/ 3701729 h 3784177"/>
              <a:gd name="connsiteX49" fmla="*/ 4133816 w 8037833"/>
              <a:gd name="connsiteY49" fmla="*/ 3690565 h 3784177"/>
              <a:gd name="connsiteX50" fmla="*/ 4071732 w 8037833"/>
              <a:gd name="connsiteY50" fmla="*/ 3732513 h 3784177"/>
              <a:gd name="connsiteX51" fmla="*/ 4045924 w 8037833"/>
              <a:gd name="connsiteY51" fmla="*/ 3739404 h 3784177"/>
              <a:gd name="connsiteX52" fmla="*/ 4032171 w 8037833"/>
              <a:gd name="connsiteY52" fmla="*/ 3745523 h 3784177"/>
              <a:gd name="connsiteX53" fmla="*/ 4031335 w 8037833"/>
              <a:gd name="connsiteY53" fmla="*/ 3747479 h 3784177"/>
              <a:gd name="connsiteX54" fmla="*/ 3985774 w 8037833"/>
              <a:gd name="connsiteY54" fmla="*/ 3736547 h 3784177"/>
              <a:gd name="connsiteX55" fmla="*/ 3979769 w 8037833"/>
              <a:gd name="connsiteY55" fmla="*/ 3738769 h 3784177"/>
              <a:gd name="connsiteX56" fmla="*/ 3950014 w 8037833"/>
              <a:gd name="connsiteY56" fmla="*/ 3726942 h 3784177"/>
              <a:gd name="connsiteX57" fmla="*/ 3934671 w 8037833"/>
              <a:gd name="connsiteY57" fmla="*/ 3723339 h 3784177"/>
              <a:gd name="connsiteX58" fmla="*/ 3930274 w 8037833"/>
              <a:gd name="connsiteY58" fmla="*/ 3717148 h 3784177"/>
              <a:gd name="connsiteX59" fmla="*/ 3907660 w 8037833"/>
              <a:gd name="connsiteY59" fmla="*/ 3714456 h 3784177"/>
              <a:gd name="connsiteX60" fmla="*/ 3905087 w 8037833"/>
              <a:gd name="connsiteY60" fmla="*/ 3716098 h 3784177"/>
              <a:gd name="connsiteX61" fmla="*/ 3886347 w 8037833"/>
              <a:gd name="connsiteY61" fmla="*/ 3706620 h 3784177"/>
              <a:gd name="connsiteX62" fmla="*/ 3870533 w 8037833"/>
              <a:gd name="connsiteY62" fmla="*/ 3689905 h 3784177"/>
              <a:gd name="connsiteX63" fmla="*/ 3678563 w 8037833"/>
              <a:gd name="connsiteY63" fmla="*/ 3694486 h 3784177"/>
              <a:gd name="connsiteX64" fmla="*/ 3524121 w 8037833"/>
              <a:gd name="connsiteY64" fmla="*/ 3642736 h 3784177"/>
              <a:gd name="connsiteX65" fmla="*/ 3373519 w 8037833"/>
              <a:gd name="connsiteY65" fmla="*/ 3665785 h 3784177"/>
              <a:gd name="connsiteX66" fmla="*/ 3114267 w 8037833"/>
              <a:gd name="connsiteY66" fmla="*/ 3638983 h 3784177"/>
              <a:gd name="connsiteX67" fmla="*/ 2989722 w 8037833"/>
              <a:gd name="connsiteY67" fmla="*/ 3623230 h 3784177"/>
              <a:gd name="connsiteX68" fmla="*/ 2965734 w 8037833"/>
              <a:gd name="connsiteY68" fmla="*/ 3635676 h 3784177"/>
              <a:gd name="connsiteX69" fmla="*/ 2961603 w 8037833"/>
              <a:gd name="connsiteY69" fmla="*/ 3638221 h 3784177"/>
              <a:gd name="connsiteX70" fmla="*/ 2944959 w 8037833"/>
              <a:gd name="connsiteY70" fmla="*/ 3639723 h 3784177"/>
              <a:gd name="connsiteX71" fmla="*/ 2940402 w 8037833"/>
              <a:gd name="connsiteY71" fmla="*/ 3651000 h 3784177"/>
              <a:gd name="connsiteX72" fmla="*/ 2915449 w 8037833"/>
              <a:gd name="connsiteY72" fmla="*/ 3661039 h 3784177"/>
              <a:gd name="connsiteX73" fmla="*/ 2884777 w 8037833"/>
              <a:gd name="connsiteY73" fmla="*/ 3660775 h 3784177"/>
              <a:gd name="connsiteX74" fmla="*/ 2739034 w 8037833"/>
              <a:gd name="connsiteY74" fmla="*/ 3647396 h 3784177"/>
              <a:gd name="connsiteX75" fmla="*/ 2651827 w 8037833"/>
              <a:gd name="connsiteY75" fmla="*/ 3646306 h 3784177"/>
              <a:gd name="connsiteX76" fmla="*/ 2618680 w 8037833"/>
              <a:gd name="connsiteY76" fmla="*/ 3656755 h 3784177"/>
              <a:gd name="connsiteX77" fmla="*/ 2572404 w 8037833"/>
              <a:gd name="connsiteY77" fmla="*/ 3664043 h 3784177"/>
              <a:gd name="connsiteX78" fmla="*/ 2423704 w 8037833"/>
              <a:gd name="connsiteY78" fmla="*/ 3658079 h 3784177"/>
              <a:gd name="connsiteX79" fmla="*/ 2301172 w 8037833"/>
              <a:gd name="connsiteY79" fmla="*/ 3663053 h 3784177"/>
              <a:gd name="connsiteX80" fmla="*/ 2238966 w 8037833"/>
              <a:gd name="connsiteY80" fmla="*/ 3668777 h 3784177"/>
              <a:gd name="connsiteX81" fmla="*/ 2082844 w 8037833"/>
              <a:gd name="connsiteY81" fmla="*/ 3631994 h 3784177"/>
              <a:gd name="connsiteX82" fmla="*/ 1938480 w 8037833"/>
              <a:gd name="connsiteY82" fmla="*/ 3601439 h 3784177"/>
              <a:gd name="connsiteX83" fmla="*/ 1900166 w 8037833"/>
              <a:gd name="connsiteY83" fmla="*/ 3609358 h 3784177"/>
              <a:gd name="connsiteX84" fmla="*/ 1787830 w 8037833"/>
              <a:gd name="connsiteY84" fmla="*/ 3633173 h 3784177"/>
              <a:gd name="connsiteX85" fmla="*/ 1734224 w 8037833"/>
              <a:gd name="connsiteY85" fmla="*/ 3655593 h 3784177"/>
              <a:gd name="connsiteX86" fmla="*/ 1664576 w 8037833"/>
              <a:gd name="connsiteY86" fmla="*/ 3638572 h 3784177"/>
              <a:gd name="connsiteX87" fmla="*/ 1577459 w 8037833"/>
              <a:gd name="connsiteY87" fmla="*/ 3658824 h 3784177"/>
              <a:gd name="connsiteX88" fmla="*/ 1527269 w 8037833"/>
              <a:gd name="connsiteY88" fmla="*/ 3663088 h 3784177"/>
              <a:gd name="connsiteX89" fmla="*/ 1390118 w 8037833"/>
              <a:gd name="connsiteY89" fmla="*/ 3682789 h 3784177"/>
              <a:gd name="connsiteX90" fmla="*/ 1252698 w 8037833"/>
              <a:gd name="connsiteY90" fmla="*/ 3708662 h 3784177"/>
              <a:gd name="connsiteX91" fmla="*/ 1171039 w 8037833"/>
              <a:gd name="connsiteY91" fmla="*/ 3758642 h 3784177"/>
              <a:gd name="connsiteX92" fmla="*/ 1058106 w 8037833"/>
              <a:gd name="connsiteY92" fmla="*/ 3776166 h 3784177"/>
              <a:gd name="connsiteX93" fmla="*/ 1039167 w 8037833"/>
              <a:gd name="connsiteY93" fmla="*/ 3784177 h 3784177"/>
              <a:gd name="connsiteX94" fmla="*/ 989223 w 8037833"/>
              <a:gd name="connsiteY94" fmla="*/ 3770303 h 3784177"/>
              <a:gd name="connsiteX95" fmla="*/ 907906 w 8037833"/>
              <a:gd name="connsiteY95" fmla="*/ 3757678 h 3784177"/>
              <a:gd name="connsiteX96" fmla="*/ 825226 w 8037833"/>
              <a:gd name="connsiteY96" fmla="*/ 3726369 h 3784177"/>
              <a:gd name="connsiteX97" fmla="*/ 722264 w 8037833"/>
              <a:gd name="connsiteY97" fmla="*/ 3747612 h 3784177"/>
              <a:gd name="connsiteX98" fmla="*/ 659460 w 8037833"/>
              <a:gd name="connsiteY98" fmla="*/ 3740429 h 3784177"/>
              <a:gd name="connsiteX99" fmla="*/ 556552 w 8037833"/>
              <a:gd name="connsiteY99" fmla="*/ 3739124 h 3784177"/>
              <a:gd name="connsiteX100" fmla="*/ 385384 w 8037833"/>
              <a:gd name="connsiteY100" fmla="*/ 3726388 h 3784177"/>
              <a:gd name="connsiteX101" fmla="*/ 339711 w 8037833"/>
              <a:gd name="connsiteY101" fmla="*/ 3718242 h 3784177"/>
              <a:gd name="connsiteX102" fmla="*/ 222239 w 8037833"/>
              <a:gd name="connsiteY102" fmla="*/ 3672335 h 3784177"/>
              <a:gd name="connsiteX103" fmla="*/ 163578 w 8037833"/>
              <a:gd name="connsiteY103" fmla="*/ 3656292 h 3784177"/>
              <a:gd name="connsiteX104" fmla="*/ 72220 w 8037833"/>
              <a:gd name="connsiteY104" fmla="*/ 3645272 h 3784177"/>
              <a:gd name="connsiteX105" fmla="*/ 44395 w 8037833"/>
              <a:gd name="connsiteY105" fmla="*/ 3639455 h 3784177"/>
              <a:gd name="connsiteX106" fmla="*/ 1962 w 8037833"/>
              <a:gd name="connsiteY106" fmla="*/ 3635948 h 3784177"/>
              <a:gd name="connsiteX107" fmla="*/ 0 w 8037833"/>
              <a:gd name="connsiteY107" fmla="*/ 3635261 h 3784177"/>
              <a:gd name="connsiteX108" fmla="*/ 0 w 8037833"/>
              <a:gd name="connsiteY108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704841 h 3784177"/>
              <a:gd name="connsiteX45" fmla="*/ 4201632 w 8037833"/>
              <a:gd name="connsiteY45" fmla="*/ 3702602 h 3784177"/>
              <a:gd name="connsiteX46" fmla="*/ 4191289 w 8037833"/>
              <a:gd name="connsiteY46" fmla="*/ 3702380 h 3784177"/>
              <a:gd name="connsiteX47" fmla="*/ 4191039 w 8037833"/>
              <a:gd name="connsiteY47" fmla="*/ 3702831 h 3784177"/>
              <a:gd name="connsiteX48" fmla="*/ 4181340 w 8037833"/>
              <a:gd name="connsiteY48" fmla="*/ 3701729 h 3784177"/>
              <a:gd name="connsiteX49" fmla="*/ 4133816 w 8037833"/>
              <a:gd name="connsiteY49" fmla="*/ 3690565 h 3784177"/>
              <a:gd name="connsiteX50" fmla="*/ 4071732 w 8037833"/>
              <a:gd name="connsiteY50" fmla="*/ 3732513 h 3784177"/>
              <a:gd name="connsiteX51" fmla="*/ 4045924 w 8037833"/>
              <a:gd name="connsiteY51" fmla="*/ 3739404 h 3784177"/>
              <a:gd name="connsiteX52" fmla="*/ 4032171 w 8037833"/>
              <a:gd name="connsiteY52" fmla="*/ 3745523 h 3784177"/>
              <a:gd name="connsiteX53" fmla="*/ 4031335 w 8037833"/>
              <a:gd name="connsiteY53" fmla="*/ 3747479 h 3784177"/>
              <a:gd name="connsiteX54" fmla="*/ 3985774 w 8037833"/>
              <a:gd name="connsiteY54" fmla="*/ 3736547 h 3784177"/>
              <a:gd name="connsiteX55" fmla="*/ 3979769 w 8037833"/>
              <a:gd name="connsiteY55" fmla="*/ 3738769 h 3784177"/>
              <a:gd name="connsiteX56" fmla="*/ 3950014 w 8037833"/>
              <a:gd name="connsiteY56" fmla="*/ 3726942 h 3784177"/>
              <a:gd name="connsiteX57" fmla="*/ 3934671 w 8037833"/>
              <a:gd name="connsiteY57" fmla="*/ 3723339 h 3784177"/>
              <a:gd name="connsiteX58" fmla="*/ 3930274 w 8037833"/>
              <a:gd name="connsiteY58" fmla="*/ 3717148 h 3784177"/>
              <a:gd name="connsiteX59" fmla="*/ 3907660 w 8037833"/>
              <a:gd name="connsiteY59" fmla="*/ 3714456 h 3784177"/>
              <a:gd name="connsiteX60" fmla="*/ 3905087 w 8037833"/>
              <a:gd name="connsiteY60" fmla="*/ 3716098 h 3784177"/>
              <a:gd name="connsiteX61" fmla="*/ 3886347 w 8037833"/>
              <a:gd name="connsiteY61" fmla="*/ 3706620 h 3784177"/>
              <a:gd name="connsiteX62" fmla="*/ 3870533 w 8037833"/>
              <a:gd name="connsiteY62" fmla="*/ 3689905 h 3784177"/>
              <a:gd name="connsiteX63" fmla="*/ 3678563 w 8037833"/>
              <a:gd name="connsiteY63" fmla="*/ 3694486 h 3784177"/>
              <a:gd name="connsiteX64" fmla="*/ 3524121 w 8037833"/>
              <a:gd name="connsiteY64" fmla="*/ 3642736 h 3784177"/>
              <a:gd name="connsiteX65" fmla="*/ 3373519 w 8037833"/>
              <a:gd name="connsiteY65" fmla="*/ 3665785 h 3784177"/>
              <a:gd name="connsiteX66" fmla="*/ 3114267 w 8037833"/>
              <a:gd name="connsiteY66" fmla="*/ 3638983 h 3784177"/>
              <a:gd name="connsiteX67" fmla="*/ 2989722 w 8037833"/>
              <a:gd name="connsiteY67" fmla="*/ 3623230 h 3784177"/>
              <a:gd name="connsiteX68" fmla="*/ 2965734 w 8037833"/>
              <a:gd name="connsiteY68" fmla="*/ 3635676 h 3784177"/>
              <a:gd name="connsiteX69" fmla="*/ 2961603 w 8037833"/>
              <a:gd name="connsiteY69" fmla="*/ 3638221 h 3784177"/>
              <a:gd name="connsiteX70" fmla="*/ 2944959 w 8037833"/>
              <a:gd name="connsiteY70" fmla="*/ 3639723 h 3784177"/>
              <a:gd name="connsiteX71" fmla="*/ 2940402 w 8037833"/>
              <a:gd name="connsiteY71" fmla="*/ 3651000 h 3784177"/>
              <a:gd name="connsiteX72" fmla="*/ 2884777 w 8037833"/>
              <a:gd name="connsiteY72" fmla="*/ 3660775 h 3784177"/>
              <a:gd name="connsiteX73" fmla="*/ 2739034 w 8037833"/>
              <a:gd name="connsiteY73" fmla="*/ 3647396 h 3784177"/>
              <a:gd name="connsiteX74" fmla="*/ 2651827 w 8037833"/>
              <a:gd name="connsiteY74" fmla="*/ 3646306 h 3784177"/>
              <a:gd name="connsiteX75" fmla="*/ 2618680 w 8037833"/>
              <a:gd name="connsiteY75" fmla="*/ 3656755 h 3784177"/>
              <a:gd name="connsiteX76" fmla="*/ 2572404 w 8037833"/>
              <a:gd name="connsiteY76" fmla="*/ 3664043 h 3784177"/>
              <a:gd name="connsiteX77" fmla="*/ 2423704 w 8037833"/>
              <a:gd name="connsiteY77" fmla="*/ 3658079 h 3784177"/>
              <a:gd name="connsiteX78" fmla="*/ 2301172 w 8037833"/>
              <a:gd name="connsiteY78" fmla="*/ 3663053 h 3784177"/>
              <a:gd name="connsiteX79" fmla="*/ 2238966 w 8037833"/>
              <a:gd name="connsiteY79" fmla="*/ 3668777 h 3784177"/>
              <a:gd name="connsiteX80" fmla="*/ 2082844 w 8037833"/>
              <a:gd name="connsiteY80" fmla="*/ 3631994 h 3784177"/>
              <a:gd name="connsiteX81" fmla="*/ 1938480 w 8037833"/>
              <a:gd name="connsiteY81" fmla="*/ 3601439 h 3784177"/>
              <a:gd name="connsiteX82" fmla="*/ 1900166 w 8037833"/>
              <a:gd name="connsiteY82" fmla="*/ 3609358 h 3784177"/>
              <a:gd name="connsiteX83" fmla="*/ 1787830 w 8037833"/>
              <a:gd name="connsiteY83" fmla="*/ 3633173 h 3784177"/>
              <a:gd name="connsiteX84" fmla="*/ 1734224 w 8037833"/>
              <a:gd name="connsiteY84" fmla="*/ 3655593 h 3784177"/>
              <a:gd name="connsiteX85" fmla="*/ 1664576 w 8037833"/>
              <a:gd name="connsiteY85" fmla="*/ 3638572 h 3784177"/>
              <a:gd name="connsiteX86" fmla="*/ 1577459 w 8037833"/>
              <a:gd name="connsiteY86" fmla="*/ 3658824 h 3784177"/>
              <a:gd name="connsiteX87" fmla="*/ 1527269 w 8037833"/>
              <a:gd name="connsiteY87" fmla="*/ 3663088 h 3784177"/>
              <a:gd name="connsiteX88" fmla="*/ 1390118 w 8037833"/>
              <a:gd name="connsiteY88" fmla="*/ 3682789 h 3784177"/>
              <a:gd name="connsiteX89" fmla="*/ 1252698 w 8037833"/>
              <a:gd name="connsiteY89" fmla="*/ 3708662 h 3784177"/>
              <a:gd name="connsiteX90" fmla="*/ 1171039 w 8037833"/>
              <a:gd name="connsiteY90" fmla="*/ 3758642 h 3784177"/>
              <a:gd name="connsiteX91" fmla="*/ 1058106 w 8037833"/>
              <a:gd name="connsiteY91" fmla="*/ 3776166 h 3784177"/>
              <a:gd name="connsiteX92" fmla="*/ 1039167 w 8037833"/>
              <a:gd name="connsiteY92" fmla="*/ 3784177 h 3784177"/>
              <a:gd name="connsiteX93" fmla="*/ 989223 w 8037833"/>
              <a:gd name="connsiteY93" fmla="*/ 3770303 h 3784177"/>
              <a:gd name="connsiteX94" fmla="*/ 907906 w 8037833"/>
              <a:gd name="connsiteY94" fmla="*/ 3757678 h 3784177"/>
              <a:gd name="connsiteX95" fmla="*/ 825226 w 8037833"/>
              <a:gd name="connsiteY95" fmla="*/ 3726369 h 3784177"/>
              <a:gd name="connsiteX96" fmla="*/ 722264 w 8037833"/>
              <a:gd name="connsiteY96" fmla="*/ 3747612 h 3784177"/>
              <a:gd name="connsiteX97" fmla="*/ 659460 w 8037833"/>
              <a:gd name="connsiteY97" fmla="*/ 3740429 h 3784177"/>
              <a:gd name="connsiteX98" fmla="*/ 556552 w 8037833"/>
              <a:gd name="connsiteY98" fmla="*/ 3739124 h 3784177"/>
              <a:gd name="connsiteX99" fmla="*/ 385384 w 8037833"/>
              <a:gd name="connsiteY99" fmla="*/ 3726388 h 3784177"/>
              <a:gd name="connsiteX100" fmla="*/ 339711 w 8037833"/>
              <a:gd name="connsiteY100" fmla="*/ 3718242 h 3784177"/>
              <a:gd name="connsiteX101" fmla="*/ 222239 w 8037833"/>
              <a:gd name="connsiteY101" fmla="*/ 3672335 h 3784177"/>
              <a:gd name="connsiteX102" fmla="*/ 163578 w 8037833"/>
              <a:gd name="connsiteY102" fmla="*/ 3656292 h 3784177"/>
              <a:gd name="connsiteX103" fmla="*/ 72220 w 8037833"/>
              <a:gd name="connsiteY103" fmla="*/ 3645272 h 3784177"/>
              <a:gd name="connsiteX104" fmla="*/ 44395 w 8037833"/>
              <a:gd name="connsiteY104" fmla="*/ 3639455 h 3784177"/>
              <a:gd name="connsiteX105" fmla="*/ 1962 w 8037833"/>
              <a:gd name="connsiteY105" fmla="*/ 3635948 h 3784177"/>
              <a:gd name="connsiteX106" fmla="*/ 0 w 8037833"/>
              <a:gd name="connsiteY106" fmla="*/ 3635261 h 3784177"/>
              <a:gd name="connsiteX107" fmla="*/ 0 w 8037833"/>
              <a:gd name="connsiteY107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704841 h 3784177"/>
              <a:gd name="connsiteX45" fmla="*/ 4201632 w 8037833"/>
              <a:gd name="connsiteY45" fmla="*/ 3702602 h 3784177"/>
              <a:gd name="connsiteX46" fmla="*/ 4191289 w 8037833"/>
              <a:gd name="connsiteY46" fmla="*/ 3702380 h 3784177"/>
              <a:gd name="connsiteX47" fmla="*/ 4191039 w 8037833"/>
              <a:gd name="connsiteY47" fmla="*/ 3702831 h 3784177"/>
              <a:gd name="connsiteX48" fmla="*/ 4181340 w 8037833"/>
              <a:gd name="connsiteY48" fmla="*/ 3701729 h 3784177"/>
              <a:gd name="connsiteX49" fmla="*/ 4133816 w 8037833"/>
              <a:gd name="connsiteY49" fmla="*/ 3690565 h 3784177"/>
              <a:gd name="connsiteX50" fmla="*/ 4071732 w 8037833"/>
              <a:gd name="connsiteY50" fmla="*/ 3732513 h 3784177"/>
              <a:gd name="connsiteX51" fmla="*/ 4045924 w 8037833"/>
              <a:gd name="connsiteY51" fmla="*/ 3739404 h 3784177"/>
              <a:gd name="connsiteX52" fmla="*/ 4032171 w 8037833"/>
              <a:gd name="connsiteY52" fmla="*/ 3745523 h 3784177"/>
              <a:gd name="connsiteX53" fmla="*/ 4011556 w 8037833"/>
              <a:gd name="connsiteY53" fmla="*/ 3729673 h 3784177"/>
              <a:gd name="connsiteX54" fmla="*/ 3985774 w 8037833"/>
              <a:gd name="connsiteY54" fmla="*/ 3736547 h 3784177"/>
              <a:gd name="connsiteX55" fmla="*/ 3979769 w 8037833"/>
              <a:gd name="connsiteY55" fmla="*/ 3738769 h 3784177"/>
              <a:gd name="connsiteX56" fmla="*/ 3950014 w 8037833"/>
              <a:gd name="connsiteY56" fmla="*/ 3726942 h 3784177"/>
              <a:gd name="connsiteX57" fmla="*/ 3934671 w 8037833"/>
              <a:gd name="connsiteY57" fmla="*/ 3723339 h 3784177"/>
              <a:gd name="connsiteX58" fmla="*/ 3930274 w 8037833"/>
              <a:gd name="connsiteY58" fmla="*/ 3717148 h 3784177"/>
              <a:gd name="connsiteX59" fmla="*/ 3907660 w 8037833"/>
              <a:gd name="connsiteY59" fmla="*/ 3714456 h 3784177"/>
              <a:gd name="connsiteX60" fmla="*/ 3905087 w 8037833"/>
              <a:gd name="connsiteY60" fmla="*/ 3716098 h 3784177"/>
              <a:gd name="connsiteX61" fmla="*/ 3886347 w 8037833"/>
              <a:gd name="connsiteY61" fmla="*/ 3706620 h 3784177"/>
              <a:gd name="connsiteX62" fmla="*/ 3870533 w 8037833"/>
              <a:gd name="connsiteY62" fmla="*/ 3689905 h 3784177"/>
              <a:gd name="connsiteX63" fmla="*/ 3678563 w 8037833"/>
              <a:gd name="connsiteY63" fmla="*/ 3694486 h 3784177"/>
              <a:gd name="connsiteX64" fmla="*/ 3524121 w 8037833"/>
              <a:gd name="connsiteY64" fmla="*/ 3642736 h 3784177"/>
              <a:gd name="connsiteX65" fmla="*/ 3373519 w 8037833"/>
              <a:gd name="connsiteY65" fmla="*/ 3665785 h 3784177"/>
              <a:gd name="connsiteX66" fmla="*/ 3114267 w 8037833"/>
              <a:gd name="connsiteY66" fmla="*/ 3638983 h 3784177"/>
              <a:gd name="connsiteX67" fmla="*/ 2989722 w 8037833"/>
              <a:gd name="connsiteY67" fmla="*/ 3623230 h 3784177"/>
              <a:gd name="connsiteX68" fmla="*/ 2965734 w 8037833"/>
              <a:gd name="connsiteY68" fmla="*/ 3635676 h 3784177"/>
              <a:gd name="connsiteX69" fmla="*/ 2961603 w 8037833"/>
              <a:gd name="connsiteY69" fmla="*/ 3638221 h 3784177"/>
              <a:gd name="connsiteX70" fmla="*/ 2944959 w 8037833"/>
              <a:gd name="connsiteY70" fmla="*/ 3639723 h 3784177"/>
              <a:gd name="connsiteX71" fmla="*/ 2940402 w 8037833"/>
              <a:gd name="connsiteY71" fmla="*/ 3651000 h 3784177"/>
              <a:gd name="connsiteX72" fmla="*/ 2884777 w 8037833"/>
              <a:gd name="connsiteY72" fmla="*/ 3660775 h 3784177"/>
              <a:gd name="connsiteX73" fmla="*/ 2739034 w 8037833"/>
              <a:gd name="connsiteY73" fmla="*/ 3647396 h 3784177"/>
              <a:gd name="connsiteX74" fmla="*/ 2651827 w 8037833"/>
              <a:gd name="connsiteY74" fmla="*/ 3646306 h 3784177"/>
              <a:gd name="connsiteX75" fmla="*/ 2618680 w 8037833"/>
              <a:gd name="connsiteY75" fmla="*/ 3656755 h 3784177"/>
              <a:gd name="connsiteX76" fmla="*/ 2572404 w 8037833"/>
              <a:gd name="connsiteY76" fmla="*/ 3664043 h 3784177"/>
              <a:gd name="connsiteX77" fmla="*/ 2423704 w 8037833"/>
              <a:gd name="connsiteY77" fmla="*/ 3658079 h 3784177"/>
              <a:gd name="connsiteX78" fmla="*/ 2301172 w 8037833"/>
              <a:gd name="connsiteY78" fmla="*/ 3663053 h 3784177"/>
              <a:gd name="connsiteX79" fmla="*/ 2238966 w 8037833"/>
              <a:gd name="connsiteY79" fmla="*/ 3668777 h 3784177"/>
              <a:gd name="connsiteX80" fmla="*/ 2082844 w 8037833"/>
              <a:gd name="connsiteY80" fmla="*/ 3631994 h 3784177"/>
              <a:gd name="connsiteX81" fmla="*/ 1938480 w 8037833"/>
              <a:gd name="connsiteY81" fmla="*/ 3601439 h 3784177"/>
              <a:gd name="connsiteX82" fmla="*/ 1900166 w 8037833"/>
              <a:gd name="connsiteY82" fmla="*/ 3609358 h 3784177"/>
              <a:gd name="connsiteX83" fmla="*/ 1787830 w 8037833"/>
              <a:gd name="connsiteY83" fmla="*/ 3633173 h 3784177"/>
              <a:gd name="connsiteX84" fmla="*/ 1734224 w 8037833"/>
              <a:gd name="connsiteY84" fmla="*/ 3655593 h 3784177"/>
              <a:gd name="connsiteX85" fmla="*/ 1664576 w 8037833"/>
              <a:gd name="connsiteY85" fmla="*/ 3638572 h 3784177"/>
              <a:gd name="connsiteX86" fmla="*/ 1577459 w 8037833"/>
              <a:gd name="connsiteY86" fmla="*/ 3658824 h 3784177"/>
              <a:gd name="connsiteX87" fmla="*/ 1527269 w 8037833"/>
              <a:gd name="connsiteY87" fmla="*/ 3663088 h 3784177"/>
              <a:gd name="connsiteX88" fmla="*/ 1390118 w 8037833"/>
              <a:gd name="connsiteY88" fmla="*/ 3682789 h 3784177"/>
              <a:gd name="connsiteX89" fmla="*/ 1252698 w 8037833"/>
              <a:gd name="connsiteY89" fmla="*/ 3708662 h 3784177"/>
              <a:gd name="connsiteX90" fmla="*/ 1171039 w 8037833"/>
              <a:gd name="connsiteY90" fmla="*/ 3758642 h 3784177"/>
              <a:gd name="connsiteX91" fmla="*/ 1058106 w 8037833"/>
              <a:gd name="connsiteY91" fmla="*/ 3776166 h 3784177"/>
              <a:gd name="connsiteX92" fmla="*/ 1039167 w 8037833"/>
              <a:gd name="connsiteY92" fmla="*/ 3784177 h 3784177"/>
              <a:gd name="connsiteX93" fmla="*/ 989223 w 8037833"/>
              <a:gd name="connsiteY93" fmla="*/ 3770303 h 3784177"/>
              <a:gd name="connsiteX94" fmla="*/ 907906 w 8037833"/>
              <a:gd name="connsiteY94" fmla="*/ 3757678 h 3784177"/>
              <a:gd name="connsiteX95" fmla="*/ 825226 w 8037833"/>
              <a:gd name="connsiteY95" fmla="*/ 3726369 h 3784177"/>
              <a:gd name="connsiteX96" fmla="*/ 722264 w 8037833"/>
              <a:gd name="connsiteY96" fmla="*/ 3747612 h 3784177"/>
              <a:gd name="connsiteX97" fmla="*/ 659460 w 8037833"/>
              <a:gd name="connsiteY97" fmla="*/ 3740429 h 3784177"/>
              <a:gd name="connsiteX98" fmla="*/ 556552 w 8037833"/>
              <a:gd name="connsiteY98" fmla="*/ 3739124 h 3784177"/>
              <a:gd name="connsiteX99" fmla="*/ 385384 w 8037833"/>
              <a:gd name="connsiteY99" fmla="*/ 3726388 h 3784177"/>
              <a:gd name="connsiteX100" fmla="*/ 339711 w 8037833"/>
              <a:gd name="connsiteY100" fmla="*/ 3718242 h 3784177"/>
              <a:gd name="connsiteX101" fmla="*/ 222239 w 8037833"/>
              <a:gd name="connsiteY101" fmla="*/ 3672335 h 3784177"/>
              <a:gd name="connsiteX102" fmla="*/ 163578 w 8037833"/>
              <a:gd name="connsiteY102" fmla="*/ 3656292 h 3784177"/>
              <a:gd name="connsiteX103" fmla="*/ 72220 w 8037833"/>
              <a:gd name="connsiteY103" fmla="*/ 3645272 h 3784177"/>
              <a:gd name="connsiteX104" fmla="*/ 44395 w 8037833"/>
              <a:gd name="connsiteY104" fmla="*/ 3639455 h 3784177"/>
              <a:gd name="connsiteX105" fmla="*/ 1962 w 8037833"/>
              <a:gd name="connsiteY105" fmla="*/ 3635948 h 3784177"/>
              <a:gd name="connsiteX106" fmla="*/ 0 w 8037833"/>
              <a:gd name="connsiteY106" fmla="*/ 3635261 h 3784177"/>
              <a:gd name="connsiteX107" fmla="*/ 0 w 8037833"/>
              <a:gd name="connsiteY107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704841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133816 w 8037833"/>
              <a:gd name="connsiteY48" fmla="*/ 3690565 h 3784177"/>
              <a:gd name="connsiteX49" fmla="*/ 4071732 w 8037833"/>
              <a:gd name="connsiteY49" fmla="*/ 3732513 h 3784177"/>
              <a:gd name="connsiteX50" fmla="*/ 4045924 w 8037833"/>
              <a:gd name="connsiteY50" fmla="*/ 3739404 h 3784177"/>
              <a:gd name="connsiteX51" fmla="*/ 4032171 w 8037833"/>
              <a:gd name="connsiteY51" fmla="*/ 3745523 h 3784177"/>
              <a:gd name="connsiteX52" fmla="*/ 4011556 w 8037833"/>
              <a:gd name="connsiteY52" fmla="*/ 3729673 h 3784177"/>
              <a:gd name="connsiteX53" fmla="*/ 3985774 w 8037833"/>
              <a:gd name="connsiteY53" fmla="*/ 3736547 h 3784177"/>
              <a:gd name="connsiteX54" fmla="*/ 3979769 w 8037833"/>
              <a:gd name="connsiteY54" fmla="*/ 3738769 h 3784177"/>
              <a:gd name="connsiteX55" fmla="*/ 3950014 w 8037833"/>
              <a:gd name="connsiteY55" fmla="*/ 3726942 h 3784177"/>
              <a:gd name="connsiteX56" fmla="*/ 3934671 w 8037833"/>
              <a:gd name="connsiteY56" fmla="*/ 3723339 h 3784177"/>
              <a:gd name="connsiteX57" fmla="*/ 3930274 w 8037833"/>
              <a:gd name="connsiteY57" fmla="*/ 3717148 h 3784177"/>
              <a:gd name="connsiteX58" fmla="*/ 3907660 w 8037833"/>
              <a:gd name="connsiteY58" fmla="*/ 3714456 h 3784177"/>
              <a:gd name="connsiteX59" fmla="*/ 3905087 w 8037833"/>
              <a:gd name="connsiteY59" fmla="*/ 3716098 h 3784177"/>
              <a:gd name="connsiteX60" fmla="*/ 3886347 w 8037833"/>
              <a:gd name="connsiteY60" fmla="*/ 3706620 h 3784177"/>
              <a:gd name="connsiteX61" fmla="*/ 3870533 w 8037833"/>
              <a:gd name="connsiteY61" fmla="*/ 3689905 h 3784177"/>
              <a:gd name="connsiteX62" fmla="*/ 3678563 w 8037833"/>
              <a:gd name="connsiteY62" fmla="*/ 3694486 h 3784177"/>
              <a:gd name="connsiteX63" fmla="*/ 3524121 w 8037833"/>
              <a:gd name="connsiteY63" fmla="*/ 3642736 h 3784177"/>
              <a:gd name="connsiteX64" fmla="*/ 3373519 w 8037833"/>
              <a:gd name="connsiteY64" fmla="*/ 3665785 h 3784177"/>
              <a:gd name="connsiteX65" fmla="*/ 3114267 w 8037833"/>
              <a:gd name="connsiteY65" fmla="*/ 3638983 h 3784177"/>
              <a:gd name="connsiteX66" fmla="*/ 2989722 w 8037833"/>
              <a:gd name="connsiteY66" fmla="*/ 3623230 h 3784177"/>
              <a:gd name="connsiteX67" fmla="*/ 2965734 w 8037833"/>
              <a:gd name="connsiteY67" fmla="*/ 3635676 h 3784177"/>
              <a:gd name="connsiteX68" fmla="*/ 2961603 w 8037833"/>
              <a:gd name="connsiteY68" fmla="*/ 3638221 h 3784177"/>
              <a:gd name="connsiteX69" fmla="*/ 2944959 w 8037833"/>
              <a:gd name="connsiteY69" fmla="*/ 3639723 h 3784177"/>
              <a:gd name="connsiteX70" fmla="*/ 2940402 w 8037833"/>
              <a:gd name="connsiteY70" fmla="*/ 3651000 h 3784177"/>
              <a:gd name="connsiteX71" fmla="*/ 2884777 w 8037833"/>
              <a:gd name="connsiteY71" fmla="*/ 3660775 h 3784177"/>
              <a:gd name="connsiteX72" fmla="*/ 2739034 w 8037833"/>
              <a:gd name="connsiteY72" fmla="*/ 3647396 h 3784177"/>
              <a:gd name="connsiteX73" fmla="*/ 2651827 w 8037833"/>
              <a:gd name="connsiteY73" fmla="*/ 3646306 h 3784177"/>
              <a:gd name="connsiteX74" fmla="*/ 2618680 w 8037833"/>
              <a:gd name="connsiteY74" fmla="*/ 3656755 h 3784177"/>
              <a:gd name="connsiteX75" fmla="*/ 2572404 w 8037833"/>
              <a:gd name="connsiteY75" fmla="*/ 3664043 h 3784177"/>
              <a:gd name="connsiteX76" fmla="*/ 2423704 w 8037833"/>
              <a:gd name="connsiteY76" fmla="*/ 3658079 h 3784177"/>
              <a:gd name="connsiteX77" fmla="*/ 2301172 w 8037833"/>
              <a:gd name="connsiteY77" fmla="*/ 3663053 h 3784177"/>
              <a:gd name="connsiteX78" fmla="*/ 2238966 w 8037833"/>
              <a:gd name="connsiteY78" fmla="*/ 3668777 h 3784177"/>
              <a:gd name="connsiteX79" fmla="*/ 2082844 w 8037833"/>
              <a:gd name="connsiteY79" fmla="*/ 3631994 h 3784177"/>
              <a:gd name="connsiteX80" fmla="*/ 1938480 w 8037833"/>
              <a:gd name="connsiteY80" fmla="*/ 3601439 h 3784177"/>
              <a:gd name="connsiteX81" fmla="*/ 1900166 w 8037833"/>
              <a:gd name="connsiteY81" fmla="*/ 3609358 h 3784177"/>
              <a:gd name="connsiteX82" fmla="*/ 1787830 w 8037833"/>
              <a:gd name="connsiteY82" fmla="*/ 3633173 h 3784177"/>
              <a:gd name="connsiteX83" fmla="*/ 1734224 w 8037833"/>
              <a:gd name="connsiteY83" fmla="*/ 3655593 h 3784177"/>
              <a:gd name="connsiteX84" fmla="*/ 1664576 w 8037833"/>
              <a:gd name="connsiteY84" fmla="*/ 3638572 h 3784177"/>
              <a:gd name="connsiteX85" fmla="*/ 1577459 w 8037833"/>
              <a:gd name="connsiteY85" fmla="*/ 3658824 h 3784177"/>
              <a:gd name="connsiteX86" fmla="*/ 1527269 w 8037833"/>
              <a:gd name="connsiteY86" fmla="*/ 3663088 h 3784177"/>
              <a:gd name="connsiteX87" fmla="*/ 1390118 w 8037833"/>
              <a:gd name="connsiteY87" fmla="*/ 3682789 h 3784177"/>
              <a:gd name="connsiteX88" fmla="*/ 1252698 w 8037833"/>
              <a:gd name="connsiteY88" fmla="*/ 3708662 h 3784177"/>
              <a:gd name="connsiteX89" fmla="*/ 1171039 w 8037833"/>
              <a:gd name="connsiteY89" fmla="*/ 3758642 h 3784177"/>
              <a:gd name="connsiteX90" fmla="*/ 1058106 w 8037833"/>
              <a:gd name="connsiteY90" fmla="*/ 3776166 h 3784177"/>
              <a:gd name="connsiteX91" fmla="*/ 1039167 w 8037833"/>
              <a:gd name="connsiteY91" fmla="*/ 3784177 h 3784177"/>
              <a:gd name="connsiteX92" fmla="*/ 989223 w 8037833"/>
              <a:gd name="connsiteY92" fmla="*/ 3770303 h 3784177"/>
              <a:gd name="connsiteX93" fmla="*/ 907906 w 8037833"/>
              <a:gd name="connsiteY93" fmla="*/ 3757678 h 3784177"/>
              <a:gd name="connsiteX94" fmla="*/ 825226 w 8037833"/>
              <a:gd name="connsiteY94" fmla="*/ 3726369 h 3784177"/>
              <a:gd name="connsiteX95" fmla="*/ 722264 w 8037833"/>
              <a:gd name="connsiteY95" fmla="*/ 3747612 h 3784177"/>
              <a:gd name="connsiteX96" fmla="*/ 659460 w 8037833"/>
              <a:gd name="connsiteY96" fmla="*/ 3740429 h 3784177"/>
              <a:gd name="connsiteX97" fmla="*/ 556552 w 8037833"/>
              <a:gd name="connsiteY97" fmla="*/ 3739124 h 3784177"/>
              <a:gd name="connsiteX98" fmla="*/ 385384 w 8037833"/>
              <a:gd name="connsiteY98" fmla="*/ 3726388 h 3784177"/>
              <a:gd name="connsiteX99" fmla="*/ 339711 w 8037833"/>
              <a:gd name="connsiteY99" fmla="*/ 3718242 h 3784177"/>
              <a:gd name="connsiteX100" fmla="*/ 222239 w 8037833"/>
              <a:gd name="connsiteY100" fmla="*/ 3672335 h 3784177"/>
              <a:gd name="connsiteX101" fmla="*/ 163578 w 8037833"/>
              <a:gd name="connsiteY101" fmla="*/ 3656292 h 3784177"/>
              <a:gd name="connsiteX102" fmla="*/ 72220 w 8037833"/>
              <a:gd name="connsiteY102" fmla="*/ 3645272 h 3784177"/>
              <a:gd name="connsiteX103" fmla="*/ 44395 w 8037833"/>
              <a:gd name="connsiteY103" fmla="*/ 3639455 h 3784177"/>
              <a:gd name="connsiteX104" fmla="*/ 1962 w 8037833"/>
              <a:gd name="connsiteY104" fmla="*/ 3635948 h 3784177"/>
              <a:gd name="connsiteX105" fmla="*/ 0 w 8037833"/>
              <a:gd name="connsiteY105" fmla="*/ 3635261 h 3784177"/>
              <a:gd name="connsiteX106" fmla="*/ 0 w 8037833"/>
              <a:gd name="connsiteY106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133816 w 8037833"/>
              <a:gd name="connsiteY48" fmla="*/ 3690565 h 3784177"/>
              <a:gd name="connsiteX49" fmla="*/ 4071732 w 8037833"/>
              <a:gd name="connsiteY49" fmla="*/ 3732513 h 3784177"/>
              <a:gd name="connsiteX50" fmla="*/ 4045924 w 8037833"/>
              <a:gd name="connsiteY50" fmla="*/ 3739404 h 3784177"/>
              <a:gd name="connsiteX51" fmla="*/ 4032171 w 8037833"/>
              <a:gd name="connsiteY51" fmla="*/ 3745523 h 3784177"/>
              <a:gd name="connsiteX52" fmla="*/ 4011556 w 8037833"/>
              <a:gd name="connsiteY52" fmla="*/ 3729673 h 3784177"/>
              <a:gd name="connsiteX53" fmla="*/ 3985774 w 8037833"/>
              <a:gd name="connsiteY53" fmla="*/ 3736547 h 3784177"/>
              <a:gd name="connsiteX54" fmla="*/ 3979769 w 8037833"/>
              <a:gd name="connsiteY54" fmla="*/ 3738769 h 3784177"/>
              <a:gd name="connsiteX55" fmla="*/ 3950014 w 8037833"/>
              <a:gd name="connsiteY55" fmla="*/ 3726942 h 3784177"/>
              <a:gd name="connsiteX56" fmla="*/ 3934671 w 8037833"/>
              <a:gd name="connsiteY56" fmla="*/ 3723339 h 3784177"/>
              <a:gd name="connsiteX57" fmla="*/ 3930274 w 8037833"/>
              <a:gd name="connsiteY57" fmla="*/ 3717148 h 3784177"/>
              <a:gd name="connsiteX58" fmla="*/ 3907660 w 8037833"/>
              <a:gd name="connsiteY58" fmla="*/ 3714456 h 3784177"/>
              <a:gd name="connsiteX59" fmla="*/ 3905087 w 8037833"/>
              <a:gd name="connsiteY59" fmla="*/ 3716098 h 3784177"/>
              <a:gd name="connsiteX60" fmla="*/ 3886347 w 8037833"/>
              <a:gd name="connsiteY60" fmla="*/ 3706620 h 3784177"/>
              <a:gd name="connsiteX61" fmla="*/ 3870533 w 8037833"/>
              <a:gd name="connsiteY61" fmla="*/ 3689905 h 3784177"/>
              <a:gd name="connsiteX62" fmla="*/ 3678563 w 8037833"/>
              <a:gd name="connsiteY62" fmla="*/ 3694486 h 3784177"/>
              <a:gd name="connsiteX63" fmla="*/ 3524121 w 8037833"/>
              <a:gd name="connsiteY63" fmla="*/ 3642736 h 3784177"/>
              <a:gd name="connsiteX64" fmla="*/ 3373519 w 8037833"/>
              <a:gd name="connsiteY64" fmla="*/ 3665785 h 3784177"/>
              <a:gd name="connsiteX65" fmla="*/ 3114267 w 8037833"/>
              <a:gd name="connsiteY65" fmla="*/ 3638983 h 3784177"/>
              <a:gd name="connsiteX66" fmla="*/ 2989722 w 8037833"/>
              <a:gd name="connsiteY66" fmla="*/ 3623230 h 3784177"/>
              <a:gd name="connsiteX67" fmla="*/ 2965734 w 8037833"/>
              <a:gd name="connsiteY67" fmla="*/ 3635676 h 3784177"/>
              <a:gd name="connsiteX68" fmla="*/ 2961603 w 8037833"/>
              <a:gd name="connsiteY68" fmla="*/ 3638221 h 3784177"/>
              <a:gd name="connsiteX69" fmla="*/ 2944959 w 8037833"/>
              <a:gd name="connsiteY69" fmla="*/ 3639723 h 3784177"/>
              <a:gd name="connsiteX70" fmla="*/ 2940402 w 8037833"/>
              <a:gd name="connsiteY70" fmla="*/ 3651000 h 3784177"/>
              <a:gd name="connsiteX71" fmla="*/ 2884777 w 8037833"/>
              <a:gd name="connsiteY71" fmla="*/ 3660775 h 3784177"/>
              <a:gd name="connsiteX72" fmla="*/ 2739034 w 8037833"/>
              <a:gd name="connsiteY72" fmla="*/ 3647396 h 3784177"/>
              <a:gd name="connsiteX73" fmla="*/ 2651827 w 8037833"/>
              <a:gd name="connsiteY73" fmla="*/ 3646306 h 3784177"/>
              <a:gd name="connsiteX74" fmla="*/ 2618680 w 8037833"/>
              <a:gd name="connsiteY74" fmla="*/ 3656755 h 3784177"/>
              <a:gd name="connsiteX75" fmla="*/ 2572404 w 8037833"/>
              <a:gd name="connsiteY75" fmla="*/ 3664043 h 3784177"/>
              <a:gd name="connsiteX76" fmla="*/ 2423704 w 8037833"/>
              <a:gd name="connsiteY76" fmla="*/ 3658079 h 3784177"/>
              <a:gd name="connsiteX77" fmla="*/ 2301172 w 8037833"/>
              <a:gd name="connsiteY77" fmla="*/ 3663053 h 3784177"/>
              <a:gd name="connsiteX78" fmla="*/ 2238966 w 8037833"/>
              <a:gd name="connsiteY78" fmla="*/ 3668777 h 3784177"/>
              <a:gd name="connsiteX79" fmla="*/ 2082844 w 8037833"/>
              <a:gd name="connsiteY79" fmla="*/ 3631994 h 3784177"/>
              <a:gd name="connsiteX80" fmla="*/ 1938480 w 8037833"/>
              <a:gd name="connsiteY80" fmla="*/ 3601439 h 3784177"/>
              <a:gd name="connsiteX81" fmla="*/ 1900166 w 8037833"/>
              <a:gd name="connsiteY81" fmla="*/ 3609358 h 3784177"/>
              <a:gd name="connsiteX82" fmla="*/ 1787830 w 8037833"/>
              <a:gd name="connsiteY82" fmla="*/ 3633173 h 3784177"/>
              <a:gd name="connsiteX83" fmla="*/ 1734224 w 8037833"/>
              <a:gd name="connsiteY83" fmla="*/ 3655593 h 3784177"/>
              <a:gd name="connsiteX84" fmla="*/ 1664576 w 8037833"/>
              <a:gd name="connsiteY84" fmla="*/ 3638572 h 3784177"/>
              <a:gd name="connsiteX85" fmla="*/ 1577459 w 8037833"/>
              <a:gd name="connsiteY85" fmla="*/ 3658824 h 3784177"/>
              <a:gd name="connsiteX86" fmla="*/ 1527269 w 8037833"/>
              <a:gd name="connsiteY86" fmla="*/ 3663088 h 3784177"/>
              <a:gd name="connsiteX87" fmla="*/ 1390118 w 8037833"/>
              <a:gd name="connsiteY87" fmla="*/ 3682789 h 3784177"/>
              <a:gd name="connsiteX88" fmla="*/ 1252698 w 8037833"/>
              <a:gd name="connsiteY88" fmla="*/ 3708662 h 3784177"/>
              <a:gd name="connsiteX89" fmla="*/ 1171039 w 8037833"/>
              <a:gd name="connsiteY89" fmla="*/ 3758642 h 3784177"/>
              <a:gd name="connsiteX90" fmla="*/ 1058106 w 8037833"/>
              <a:gd name="connsiteY90" fmla="*/ 3776166 h 3784177"/>
              <a:gd name="connsiteX91" fmla="*/ 1039167 w 8037833"/>
              <a:gd name="connsiteY91" fmla="*/ 3784177 h 3784177"/>
              <a:gd name="connsiteX92" fmla="*/ 989223 w 8037833"/>
              <a:gd name="connsiteY92" fmla="*/ 3770303 h 3784177"/>
              <a:gd name="connsiteX93" fmla="*/ 907906 w 8037833"/>
              <a:gd name="connsiteY93" fmla="*/ 3757678 h 3784177"/>
              <a:gd name="connsiteX94" fmla="*/ 825226 w 8037833"/>
              <a:gd name="connsiteY94" fmla="*/ 3726369 h 3784177"/>
              <a:gd name="connsiteX95" fmla="*/ 722264 w 8037833"/>
              <a:gd name="connsiteY95" fmla="*/ 3747612 h 3784177"/>
              <a:gd name="connsiteX96" fmla="*/ 659460 w 8037833"/>
              <a:gd name="connsiteY96" fmla="*/ 3740429 h 3784177"/>
              <a:gd name="connsiteX97" fmla="*/ 556552 w 8037833"/>
              <a:gd name="connsiteY97" fmla="*/ 3739124 h 3784177"/>
              <a:gd name="connsiteX98" fmla="*/ 385384 w 8037833"/>
              <a:gd name="connsiteY98" fmla="*/ 3726388 h 3784177"/>
              <a:gd name="connsiteX99" fmla="*/ 339711 w 8037833"/>
              <a:gd name="connsiteY99" fmla="*/ 3718242 h 3784177"/>
              <a:gd name="connsiteX100" fmla="*/ 222239 w 8037833"/>
              <a:gd name="connsiteY100" fmla="*/ 3672335 h 3784177"/>
              <a:gd name="connsiteX101" fmla="*/ 163578 w 8037833"/>
              <a:gd name="connsiteY101" fmla="*/ 3656292 h 3784177"/>
              <a:gd name="connsiteX102" fmla="*/ 72220 w 8037833"/>
              <a:gd name="connsiteY102" fmla="*/ 3645272 h 3784177"/>
              <a:gd name="connsiteX103" fmla="*/ 44395 w 8037833"/>
              <a:gd name="connsiteY103" fmla="*/ 3639455 h 3784177"/>
              <a:gd name="connsiteX104" fmla="*/ 1962 w 8037833"/>
              <a:gd name="connsiteY104" fmla="*/ 3635948 h 3784177"/>
              <a:gd name="connsiteX105" fmla="*/ 0 w 8037833"/>
              <a:gd name="connsiteY105" fmla="*/ 3635261 h 3784177"/>
              <a:gd name="connsiteX106" fmla="*/ 0 w 8037833"/>
              <a:gd name="connsiteY106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133816 w 8037833"/>
              <a:gd name="connsiteY48" fmla="*/ 3690565 h 3784177"/>
              <a:gd name="connsiteX49" fmla="*/ 4071732 w 8037833"/>
              <a:gd name="connsiteY49" fmla="*/ 3732513 h 3784177"/>
              <a:gd name="connsiteX50" fmla="*/ 4045924 w 8037833"/>
              <a:gd name="connsiteY50" fmla="*/ 3739404 h 3784177"/>
              <a:gd name="connsiteX51" fmla="*/ 4032171 w 8037833"/>
              <a:gd name="connsiteY51" fmla="*/ 3745523 h 3784177"/>
              <a:gd name="connsiteX52" fmla="*/ 4011556 w 8037833"/>
              <a:gd name="connsiteY52" fmla="*/ 3729673 h 3784177"/>
              <a:gd name="connsiteX53" fmla="*/ 3985774 w 8037833"/>
              <a:gd name="connsiteY53" fmla="*/ 3736547 h 3784177"/>
              <a:gd name="connsiteX54" fmla="*/ 3979769 w 8037833"/>
              <a:gd name="connsiteY54" fmla="*/ 3738769 h 3784177"/>
              <a:gd name="connsiteX55" fmla="*/ 3950014 w 8037833"/>
              <a:gd name="connsiteY55" fmla="*/ 3726942 h 3784177"/>
              <a:gd name="connsiteX56" fmla="*/ 3934671 w 8037833"/>
              <a:gd name="connsiteY56" fmla="*/ 3723339 h 3784177"/>
              <a:gd name="connsiteX57" fmla="*/ 3930274 w 8037833"/>
              <a:gd name="connsiteY57" fmla="*/ 3717148 h 3784177"/>
              <a:gd name="connsiteX58" fmla="*/ 3907660 w 8037833"/>
              <a:gd name="connsiteY58" fmla="*/ 3714456 h 3784177"/>
              <a:gd name="connsiteX59" fmla="*/ 3905087 w 8037833"/>
              <a:gd name="connsiteY59" fmla="*/ 3716098 h 3784177"/>
              <a:gd name="connsiteX60" fmla="*/ 3886347 w 8037833"/>
              <a:gd name="connsiteY60" fmla="*/ 3706620 h 3784177"/>
              <a:gd name="connsiteX61" fmla="*/ 3870533 w 8037833"/>
              <a:gd name="connsiteY61" fmla="*/ 3689905 h 3784177"/>
              <a:gd name="connsiteX62" fmla="*/ 3678563 w 8037833"/>
              <a:gd name="connsiteY62" fmla="*/ 3694486 h 3784177"/>
              <a:gd name="connsiteX63" fmla="*/ 3524121 w 8037833"/>
              <a:gd name="connsiteY63" fmla="*/ 3642736 h 3784177"/>
              <a:gd name="connsiteX64" fmla="*/ 3373519 w 8037833"/>
              <a:gd name="connsiteY64" fmla="*/ 3665785 h 3784177"/>
              <a:gd name="connsiteX65" fmla="*/ 3114267 w 8037833"/>
              <a:gd name="connsiteY65" fmla="*/ 3638983 h 3784177"/>
              <a:gd name="connsiteX66" fmla="*/ 2989722 w 8037833"/>
              <a:gd name="connsiteY66" fmla="*/ 3623230 h 3784177"/>
              <a:gd name="connsiteX67" fmla="*/ 2965734 w 8037833"/>
              <a:gd name="connsiteY67" fmla="*/ 3635676 h 3784177"/>
              <a:gd name="connsiteX68" fmla="*/ 2961603 w 8037833"/>
              <a:gd name="connsiteY68" fmla="*/ 3638221 h 3784177"/>
              <a:gd name="connsiteX69" fmla="*/ 2944959 w 8037833"/>
              <a:gd name="connsiteY69" fmla="*/ 3639723 h 3784177"/>
              <a:gd name="connsiteX70" fmla="*/ 2940402 w 8037833"/>
              <a:gd name="connsiteY70" fmla="*/ 3651000 h 3784177"/>
              <a:gd name="connsiteX71" fmla="*/ 2884777 w 8037833"/>
              <a:gd name="connsiteY71" fmla="*/ 3660775 h 3784177"/>
              <a:gd name="connsiteX72" fmla="*/ 2739034 w 8037833"/>
              <a:gd name="connsiteY72" fmla="*/ 3647396 h 3784177"/>
              <a:gd name="connsiteX73" fmla="*/ 2651827 w 8037833"/>
              <a:gd name="connsiteY73" fmla="*/ 3646306 h 3784177"/>
              <a:gd name="connsiteX74" fmla="*/ 2618680 w 8037833"/>
              <a:gd name="connsiteY74" fmla="*/ 3656755 h 3784177"/>
              <a:gd name="connsiteX75" fmla="*/ 2572404 w 8037833"/>
              <a:gd name="connsiteY75" fmla="*/ 3664043 h 3784177"/>
              <a:gd name="connsiteX76" fmla="*/ 2423704 w 8037833"/>
              <a:gd name="connsiteY76" fmla="*/ 3658079 h 3784177"/>
              <a:gd name="connsiteX77" fmla="*/ 2301172 w 8037833"/>
              <a:gd name="connsiteY77" fmla="*/ 3663053 h 3784177"/>
              <a:gd name="connsiteX78" fmla="*/ 2238966 w 8037833"/>
              <a:gd name="connsiteY78" fmla="*/ 3668777 h 3784177"/>
              <a:gd name="connsiteX79" fmla="*/ 2082844 w 8037833"/>
              <a:gd name="connsiteY79" fmla="*/ 3645349 h 3784177"/>
              <a:gd name="connsiteX80" fmla="*/ 1938480 w 8037833"/>
              <a:gd name="connsiteY80" fmla="*/ 3601439 h 3784177"/>
              <a:gd name="connsiteX81" fmla="*/ 1900166 w 8037833"/>
              <a:gd name="connsiteY81" fmla="*/ 3609358 h 3784177"/>
              <a:gd name="connsiteX82" fmla="*/ 1787830 w 8037833"/>
              <a:gd name="connsiteY82" fmla="*/ 3633173 h 3784177"/>
              <a:gd name="connsiteX83" fmla="*/ 1734224 w 8037833"/>
              <a:gd name="connsiteY83" fmla="*/ 3655593 h 3784177"/>
              <a:gd name="connsiteX84" fmla="*/ 1664576 w 8037833"/>
              <a:gd name="connsiteY84" fmla="*/ 3638572 h 3784177"/>
              <a:gd name="connsiteX85" fmla="*/ 1577459 w 8037833"/>
              <a:gd name="connsiteY85" fmla="*/ 3658824 h 3784177"/>
              <a:gd name="connsiteX86" fmla="*/ 1527269 w 8037833"/>
              <a:gd name="connsiteY86" fmla="*/ 3663088 h 3784177"/>
              <a:gd name="connsiteX87" fmla="*/ 1390118 w 8037833"/>
              <a:gd name="connsiteY87" fmla="*/ 3682789 h 3784177"/>
              <a:gd name="connsiteX88" fmla="*/ 1252698 w 8037833"/>
              <a:gd name="connsiteY88" fmla="*/ 3708662 h 3784177"/>
              <a:gd name="connsiteX89" fmla="*/ 1171039 w 8037833"/>
              <a:gd name="connsiteY89" fmla="*/ 3758642 h 3784177"/>
              <a:gd name="connsiteX90" fmla="*/ 1058106 w 8037833"/>
              <a:gd name="connsiteY90" fmla="*/ 3776166 h 3784177"/>
              <a:gd name="connsiteX91" fmla="*/ 1039167 w 8037833"/>
              <a:gd name="connsiteY91" fmla="*/ 3784177 h 3784177"/>
              <a:gd name="connsiteX92" fmla="*/ 989223 w 8037833"/>
              <a:gd name="connsiteY92" fmla="*/ 3770303 h 3784177"/>
              <a:gd name="connsiteX93" fmla="*/ 907906 w 8037833"/>
              <a:gd name="connsiteY93" fmla="*/ 3757678 h 3784177"/>
              <a:gd name="connsiteX94" fmla="*/ 825226 w 8037833"/>
              <a:gd name="connsiteY94" fmla="*/ 3726369 h 3784177"/>
              <a:gd name="connsiteX95" fmla="*/ 722264 w 8037833"/>
              <a:gd name="connsiteY95" fmla="*/ 3747612 h 3784177"/>
              <a:gd name="connsiteX96" fmla="*/ 659460 w 8037833"/>
              <a:gd name="connsiteY96" fmla="*/ 3740429 h 3784177"/>
              <a:gd name="connsiteX97" fmla="*/ 556552 w 8037833"/>
              <a:gd name="connsiteY97" fmla="*/ 3739124 h 3784177"/>
              <a:gd name="connsiteX98" fmla="*/ 385384 w 8037833"/>
              <a:gd name="connsiteY98" fmla="*/ 3726388 h 3784177"/>
              <a:gd name="connsiteX99" fmla="*/ 339711 w 8037833"/>
              <a:gd name="connsiteY99" fmla="*/ 3718242 h 3784177"/>
              <a:gd name="connsiteX100" fmla="*/ 222239 w 8037833"/>
              <a:gd name="connsiteY100" fmla="*/ 3672335 h 3784177"/>
              <a:gd name="connsiteX101" fmla="*/ 163578 w 8037833"/>
              <a:gd name="connsiteY101" fmla="*/ 3656292 h 3784177"/>
              <a:gd name="connsiteX102" fmla="*/ 72220 w 8037833"/>
              <a:gd name="connsiteY102" fmla="*/ 3645272 h 3784177"/>
              <a:gd name="connsiteX103" fmla="*/ 44395 w 8037833"/>
              <a:gd name="connsiteY103" fmla="*/ 3639455 h 3784177"/>
              <a:gd name="connsiteX104" fmla="*/ 1962 w 8037833"/>
              <a:gd name="connsiteY104" fmla="*/ 3635948 h 3784177"/>
              <a:gd name="connsiteX105" fmla="*/ 0 w 8037833"/>
              <a:gd name="connsiteY105" fmla="*/ 3635261 h 3784177"/>
              <a:gd name="connsiteX106" fmla="*/ 0 w 8037833"/>
              <a:gd name="connsiteY106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133816 w 8037833"/>
              <a:gd name="connsiteY48" fmla="*/ 3690565 h 3784177"/>
              <a:gd name="connsiteX49" fmla="*/ 4071732 w 8037833"/>
              <a:gd name="connsiteY49" fmla="*/ 3732513 h 3784177"/>
              <a:gd name="connsiteX50" fmla="*/ 4045924 w 8037833"/>
              <a:gd name="connsiteY50" fmla="*/ 3739404 h 3784177"/>
              <a:gd name="connsiteX51" fmla="*/ 4032171 w 8037833"/>
              <a:gd name="connsiteY51" fmla="*/ 3745523 h 3784177"/>
              <a:gd name="connsiteX52" fmla="*/ 4011556 w 8037833"/>
              <a:gd name="connsiteY52" fmla="*/ 3729673 h 3784177"/>
              <a:gd name="connsiteX53" fmla="*/ 3985774 w 8037833"/>
              <a:gd name="connsiteY53" fmla="*/ 3736547 h 3784177"/>
              <a:gd name="connsiteX54" fmla="*/ 3979769 w 8037833"/>
              <a:gd name="connsiteY54" fmla="*/ 3738769 h 3784177"/>
              <a:gd name="connsiteX55" fmla="*/ 3950014 w 8037833"/>
              <a:gd name="connsiteY55" fmla="*/ 3726942 h 3784177"/>
              <a:gd name="connsiteX56" fmla="*/ 3934671 w 8037833"/>
              <a:gd name="connsiteY56" fmla="*/ 3723339 h 3784177"/>
              <a:gd name="connsiteX57" fmla="*/ 3930274 w 8037833"/>
              <a:gd name="connsiteY57" fmla="*/ 3717148 h 3784177"/>
              <a:gd name="connsiteX58" fmla="*/ 3907660 w 8037833"/>
              <a:gd name="connsiteY58" fmla="*/ 3714456 h 3784177"/>
              <a:gd name="connsiteX59" fmla="*/ 3905087 w 8037833"/>
              <a:gd name="connsiteY59" fmla="*/ 3716098 h 3784177"/>
              <a:gd name="connsiteX60" fmla="*/ 3886347 w 8037833"/>
              <a:gd name="connsiteY60" fmla="*/ 3706620 h 3784177"/>
              <a:gd name="connsiteX61" fmla="*/ 3870533 w 8037833"/>
              <a:gd name="connsiteY61" fmla="*/ 3689905 h 3784177"/>
              <a:gd name="connsiteX62" fmla="*/ 3678563 w 8037833"/>
              <a:gd name="connsiteY62" fmla="*/ 3694486 h 3784177"/>
              <a:gd name="connsiteX63" fmla="*/ 3524121 w 8037833"/>
              <a:gd name="connsiteY63" fmla="*/ 3642736 h 3784177"/>
              <a:gd name="connsiteX64" fmla="*/ 3373519 w 8037833"/>
              <a:gd name="connsiteY64" fmla="*/ 3665785 h 3784177"/>
              <a:gd name="connsiteX65" fmla="*/ 3114267 w 8037833"/>
              <a:gd name="connsiteY65" fmla="*/ 3638983 h 3784177"/>
              <a:gd name="connsiteX66" fmla="*/ 2989722 w 8037833"/>
              <a:gd name="connsiteY66" fmla="*/ 3623230 h 3784177"/>
              <a:gd name="connsiteX67" fmla="*/ 2965734 w 8037833"/>
              <a:gd name="connsiteY67" fmla="*/ 3635676 h 3784177"/>
              <a:gd name="connsiteX68" fmla="*/ 2961603 w 8037833"/>
              <a:gd name="connsiteY68" fmla="*/ 3638221 h 3784177"/>
              <a:gd name="connsiteX69" fmla="*/ 2944959 w 8037833"/>
              <a:gd name="connsiteY69" fmla="*/ 3639723 h 3784177"/>
              <a:gd name="connsiteX70" fmla="*/ 2940402 w 8037833"/>
              <a:gd name="connsiteY70" fmla="*/ 3651000 h 3784177"/>
              <a:gd name="connsiteX71" fmla="*/ 2884777 w 8037833"/>
              <a:gd name="connsiteY71" fmla="*/ 3660775 h 3784177"/>
              <a:gd name="connsiteX72" fmla="*/ 2739034 w 8037833"/>
              <a:gd name="connsiteY72" fmla="*/ 3647396 h 3784177"/>
              <a:gd name="connsiteX73" fmla="*/ 2651827 w 8037833"/>
              <a:gd name="connsiteY73" fmla="*/ 3646306 h 3784177"/>
              <a:gd name="connsiteX74" fmla="*/ 2618680 w 8037833"/>
              <a:gd name="connsiteY74" fmla="*/ 3656755 h 3784177"/>
              <a:gd name="connsiteX75" fmla="*/ 2572404 w 8037833"/>
              <a:gd name="connsiteY75" fmla="*/ 3664043 h 3784177"/>
              <a:gd name="connsiteX76" fmla="*/ 2423704 w 8037833"/>
              <a:gd name="connsiteY76" fmla="*/ 3658079 h 3784177"/>
              <a:gd name="connsiteX77" fmla="*/ 2301172 w 8037833"/>
              <a:gd name="connsiteY77" fmla="*/ 3663053 h 3784177"/>
              <a:gd name="connsiteX78" fmla="*/ 2258745 w 8037833"/>
              <a:gd name="connsiteY78" fmla="*/ 3673229 h 3784177"/>
              <a:gd name="connsiteX79" fmla="*/ 2082844 w 8037833"/>
              <a:gd name="connsiteY79" fmla="*/ 3645349 h 3784177"/>
              <a:gd name="connsiteX80" fmla="*/ 1938480 w 8037833"/>
              <a:gd name="connsiteY80" fmla="*/ 3601439 h 3784177"/>
              <a:gd name="connsiteX81" fmla="*/ 1900166 w 8037833"/>
              <a:gd name="connsiteY81" fmla="*/ 3609358 h 3784177"/>
              <a:gd name="connsiteX82" fmla="*/ 1787830 w 8037833"/>
              <a:gd name="connsiteY82" fmla="*/ 3633173 h 3784177"/>
              <a:gd name="connsiteX83" fmla="*/ 1734224 w 8037833"/>
              <a:gd name="connsiteY83" fmla="*/ 3655593 h 3784177"/>
              <a:gd name="connsiteX84" fmla="*/ 1664576 w 8037833"/>
              <a:gd name="connsiteY84" fmla="*/ 3638572 h 3784177"/>
              <a:gd name="connsiteX85" fmla="*/ 1577459 w 8037833"/>
              <a:gd name="connsiteY85" fmla="*/ 3658824 h 3784177"/>
              <a:gd name="connsiteX86" fmla="*/ 1527269 w 8037833"/>
              <a:gd name="connsiteY86" fmla="*/ 3663088 h 3784177"/>
              <a:gd name="connsiteX87" fmla="*/ 1390118 w 8037833"/>
              <a:gd name="connsiteY87" fmla="*/ 3682789 h 3784177"/>
              <a:gd name="connsiteX88" fmla="*/ 1252698 w 8037833"/>
              <a:gd name="connsiteY88" fmla="*/ 3708662 h 3784177"/>
              <a:gd name="connsiteX89" fmla="*/ 1171039 w 8037833"/>
              <a:gd name="connsiteY89" fmla="*/ 3758642 h 3784177"/>
              <a:gd name="connsiteX90" fmla="*/ 1058106 w 8037833"/>
              <a:gd name="connsiteY90" fmla="*/ 3776166 h 3784177"/>
              <a:gd name="connsiteX91" fmla="*/ 1039167 w 8037833"/>
              <a:gd name="connsiteY91" fmla="*/ 3784177 h 3784177"/>
              <a:gd name="connsiteX92" fmla="*/ 989223 w 8037833"/>
              <a:gd name="connsiteY92" fmla="*/ 3770303 h 3784177"/>
              <a:gd name="connsiteX93" fmla="*/ 907906 w 8037833"/>
              <a:gd name="connsiteY93" fmla="*/ 3757678 h 3784177"/>
              <a:gd name="connsiteX94" fmla="*/ 825226 w 8037833"/>
              <a:gd name="connsiteY94" fmla="*/ 3726369 h 3784177"/>
              <a:gd name="connsiteX95" fmla="*/ 722264 w 8037833"/>
              <a:gd name="connsiteY95" fmla="*/ 3747612 h 3784177"/>
              <a:gd name="connsiteX96" fmla="*/ 659460 w 8037833"/>
              <a:gd name="connsiteY96" fmla="*/ 3740429 h 3784177"/>
              <a:gd name="connsiteX97" fmla="*/ 556552 w 8037833"/>
              <a:gd name="connsiteY97" fmla="*/ 3739124 h 3784177"/>
              <a:gd name="connsiteX98" fmla="*/ 385384 w 8037833"/>
              <a:gd name="connsiteY98" fmla="*/ 3726388 h 3784177"/>
              <a:gd name="connsiteX99" fmla="*/ 339711 w 8037833"/>
              <a:gd name="connsiteY99" fmla="*/ 3718242 h 3784177"/>
              <a:gd name="connsiteX100" fmla="*/ 222239 w 8037833"/>
              <a:gd name="connsiteY100" fmla="*/ 3672335 h 3784177"/>
              <a:gd name="connsiteX101" fmla="*/ 163578 w 8037833"/>
              <a:gd name="connsiteY101" fmla="*/ 3656292 h 3784177"/>
              <a:gd name="connsiteX102" fmla="*/ 72220 w 8037833"/>
              <a:gd name="connsiteY102" fmla="*/ 3645272 h 3784177"/>
              <a:gd name="connsiteX103" fmla="*/ 44395 w 8037833"/>
              <a:gd name="connsiteY103" fmla="*/ 3639455 h 3784177"/>
              <a:gd name="connsiteX104" fmla="*/ 1962 w 8037833"/>
              <a:gd name="connsiteY104" fmla="*/ 3635948 h 3784177"/>
              <a:gd name="connsiteX105" fmla="*/ 0 w 8037833"/>
              <a:gd name="connsiteY105" fmla="*/ 3635261 h 3784177"/>
              <a:gd name="connsiteX106" fmla="*/ 0 w 8037833"/>
              <a:gd name="connsiteY106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133816 w 8037833"/>
              <a:gd name="connsiteY48" fmla="*/ 3690565 h 3784177"/>
              <a:gd name="connsiteX49" fmla="*/ 4071732 w 8037833"/>
              <a:gd name="connsiteY49" fmla="*/ 3732513 h 3784177"/>
              <a:gd name="connsiteX50" fmla="*/ 4045924 w 8037833"/>
              <a:gd name="connsiteY50" fmla="*/ 3739404 h 3784177"/>
              <a:gd name="connsiteX51" fmla="*/ 4032171 w 8037833"/>
              <a:gd name="connsiteY51" fmla="*/ 3745523 h 3784177"/>
              <a:gd name="connsiteX52" fmla="*/ 4011556 w 8037833"/>
              <a:gd name="connsiteY52" fmla="*/ 3729673 h 3784177"/>
              <a:gd name="connsiteX53" fmla="*/ 3985774 w 8037833"/>
              <a:gd name="connsiteY53" fmla="*/ 3736547 h 3784177"/>
              <a:gd name="connsiteX54" fmla="*/ 3979769 w 8037833"/>
              <a:gd name="connsiteY54" fmla="*/ 3738769 h 3784177"/>
              <a:gd name="connsiteX55" fmla="*/ 3950014 w 8037833"/>
              <a:gd name="connsiteY55" fmla="*/ 3726942 h 3784177"/>
              <a:gd name="connsiteX56" fmla="*/ 3934671 w 8037833"/>
              <a:gd name="connsiteY56" fmla="*/ 3723339 h 3784177"/>
              <a:gd name="connsiteX57" fmla="*/ 3930274 w 8037833"/>
              <a:gd name="connsiteY57" fmla="*/ 3717148 h 3784177"/>
              <a:gd name="connsiteX58" fmla="*/ 3907660 w 8037833"/>
              <a:gd name="connsiteY58" fmla="*/ 3714456 h 3784177"/>
              <a:gd name="connsiteX59" fmla="*/ 3905087 w 8037833"/>
              <a:gd name="connsiteY59" fmla="*/ 3716098 h 3784177"/>
              <a:gd name="connsiteX60" fmla="*/ 3886347 w 8037833"/>
              <a:gd name="connsiteY60" fmla="*/ 3706620 h 3784177"/>
              <a:gd name="connsiteX61" fmla="*/ 3870533 w 8037833"/>
              <a:gd name="connsiteY61" fmla="*/ 3689905 h 3784177"/>
              <a:gd name="connsiteX62" fmla="*/ 3678563 w 8037833"/>
              <a:gd name="connsiteY62" fmla="*/ 3694486 h 3784177"/>
              <a:gd name="connsiteX63" fmla="*/ 3524121 w 8037833"/>
              <a:gd name="connsiteY63" fmla="*/ 3642736 h 3784177"/>
              <a:gd name="connsiteX64" fmla="*/ 3373519 w 8037833"/>
              <a:gd name="connsiteY64" fmla="*/ 3665785 h 3784177"/>
              <a:gd name="connsiteX65" fmla="*/ 3114267 w 8037833"/>
              <a:gd name="connsiteY65" fmla="*/ 3638983 h 3784177"/>
              <a:gd name="connsiteX66" fmla="*/ 2989722 w 8037833"/>
              <a:gd name="connsiteY66" fmla="*/ 3623230 h 3784177"/>
              <a:gd name="connsiteX67" fmla="*/ 2965734 w 8037833"/>
              <a:gd name="connsiteY67" fmla="*/ 3635676 h 3784177"/>
              <a:gd name="connsiteX68" fmla="*/ 2961603 w 8037833"/>
              <a:gd name="connsiteY68" fmla="*/ 3638221 h 3784177"/>
              <a:gd name="connsiteX69" fmla="*/ 2944959 w 8037833"/>
              <a:gd name="connsiteY69" fmla="*/ 3639723 h 3784177"/>
              <a:gd name="connsiteX70" fmla="*/ 2940402 w 8037833"/>
              <a:gd name="connsiteY70" fmla="*/ 3651000 h 3784177"/>
              <a:gd name="connsiteX71" fmla="*/ 2884777 w 8037833"/>
              <a:gd name="connsiteY71" fmla="*/ 3660775 h 3784177"/>
              <a:gd name="connsiteX72" fmla="*/ 2739034 w 8037833"/>
              <a:gd name="connsiteY72" fmla="*/ 3647396 h 3784177"/>
              <a:gd name="connsiteX73" fmla="*/ 2651827 w 8037833"/>
              <a:gd name="connsiteY73" fmla="*/ 3646306 h 3784177"/>
              <a:gd name="connsiteX74" fmla="*/ 2618680 w 8037833"/>
              <a:gd name="connsiteY74" fmla="*/ 3656755 h 3784177"/>
              <a:gd name="connsiteX75" fmla="*/ 2572404 w 8037833"/>
              <a:gd name="connsiteY75" fmla="*/ 3664043 h 3784177"/>
              <a:gd name="connsiteX76" fmla="*/ 2423704 w 8037833"/>
              <a:gd name="connsiteY76" fmla="*/ 3658079 h 3784177"/>
              <a:gd name="connsiteX77" fmla="*/ 2301172 w 8037833"/>
              <a:gd name="connsiteY77" fmla="*/ 3663053 h 3784177"/>
              <a:gd name="connsiteX78" fmla="*/ 2258745 w 8037833"/>
              <a:gd name="connsiteY78" fmla="*/ 3673229 h 3784177"/>
              <a:gd name="connsiteX79" fmla="*/ 2082844 w 8037833"/>
              <a:gd name="connsiteY79" fmla="*/ 3645349 h 3784177"/>
              <a:gd name="connsiteX80" fmla="*/ 1938480 w 8037833"/>
              <a:gd name="connsiteY80" fmla="*/ 3601439 h 3784177"/>
              <a:gd name="connsiteX81" fmla="*/ 1900166 w 8037833"/>
              <a:gd name="connsiteY81" fmla="*/ 3609358 h 3784177"/>
              <a:gd name="connsiteX82" fmla="*/ 1787830 w 8037833"/>
              <a:gd name="connsiteY82" fmla="*/ 3633173 h 3784177"/>
              <a:gd name="connsiteX83" fmla="*/ 1734224 w 8037833"/>
              <a:gd name="connsiteY83" fmla="*/ 3655593 h 3784177"/>
              <a:gd name="connsiteX84" fmla="*/ 1664576 w 8037833"/>
              <a:gd name="connsiteY84" fmla="*/ 3638572 h 3784177"/>
              <a:gd name="connsiteX85" fmla="*/ 1577459 w 8037833"/>
              <a:gd name="connsiteY85" fmla="*/ 3658824 h 3784177"/>
              <a:gd name="connsiteX86" fmla="*/ 1527269 w 8037833"/>
              <a:gd name="connsiteY86" fmla="*/ 3663088 h 3784177"/>
              <a:gd name="connsiteX87" fmla="*/ 1390118 w 8037833"/>
              <a:gd name="connsiteY87" fmla="*/ 3682789 h 3784177"/>
              <a:gd name="connsiteX88" fmla="*/ 1252698 w 8037833"/>
              <a:gd name="connsiteY88" fmla="*/ 3708662 h 3784177"/>
              <a:gd name="connsiteX89" fmla="*/ 1206642 w 8037833"/>
              <a:gd name="connsiteY89" fmla="*/ 3736384 h 3784177"/>
              <a:gd name="connsiteX90" fmla="*/ 1058106 w 8037833"/>
              <a:gd name="connsiteY90" fmla="*/ 3776166 h 3784177"/>
              <a:gd name="connsiteX91" fmla="*/ 1039167 w 8037833"/>
              <a:gd name="connsiteY91" fmla="*/ 3784177 h 3784177"/>
              <a:gd name="connsiteX92" fmla="*/ 989223 w 8037833"/>
              <a:gd name="connsiteY92" fmla="*/ 3770303 h 3784177"/>
              <a:gd name="connsiteX93" fmla="*/ 907906 w 8037833"/>
              <a:gd name="connsiteY93" fmla="*/ 3757678 h 3784177"/>
              <a:gd name="connsiteX94" fmla="*/ 825226 w 8037833"/>
              <a:gd name="connsiteY94" fmla="*/ 3726369 h 3784177"/>
              <a:gd name="connsiteX95" fmla="*/ 722264 w 8037833"/>
              <a:gd name="connsiteY95" fmla="*/ 3747612 h 3784177"/>
              <a:gd name="connsiteX96" fmla="*/ 659460 w 8037833"/>
              <a:gd name="connsiteY96" fmla="*/ 3740429 h 3784177"/>
              <a:gd name="connsiteX97" fmla="*/ 556552 w 8037833"/>
              <a:gd name="connsiteY97" fmla="*/ 3739124 h 3784177"/>
              <a:gd name="connsiteX98" fmla="*/ 385384 w 8037833"/>
              <a:gd name="connsiteY98" fmla="*/ 3726388 h 3784177"/>
              <a:gd name="connsiteX99" fmla="*/ 339711 w 8037833"/>
              <a:gd name="connsiteY99" fmla="*/ 3718242 h 3784177"/>
              <a:gd name="connsiteX100" fmla="*/ 222239 w 8037833"/>
              <a:gd name="connsiteY100" fmla="*/ 3672335 h 3784177"/>
              <a:gd name="connsiteX101" fmla="*/ 163578 w 8037833"/>
              <a:gd name="connsiteY101" fmla="*/ 3656292 h 3784177"/>
              <a:gd name="connsiteX102" fmla="*/ 72220 w 8037833"/>
              <a:gd name="connsiteY102" fmla="*/ 3645272 h 3784177"/>
              <a:gd name="connsiteX103" fmla="*/ 44395 w 8037833"/>
              <a:gd name="connsiteY103" fmla="*/ 3639455 h 3784177"/>
              <a:gd name="connsiteX104" fmla="*/ 1962 w 8037833"/>
              <a:gd name="connsiteY104" fmla="*/ 3635948 h 3784177"/>
              <a:gd name="connsiteX105" fmla="*/ 0 w 8037833"/>
              <a:gd name="connsiteY105" fmla="*/ 3635261 h 3784177"/>
              <a:gd name="connsiteX106" fmla="*/ 0 w 8037833"/>
              <a:gd name="connsiteY106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133816 w 8037833"/>
              <a:gd name="connsiteY48" fmla="*/ 3690565 h 3784177"/>
              <a:gd name="connsiteX49" fmla="*/ 4071732 w 8037833"/>
              <a:gd name="connsiteY49" fmla="*/ 3732513 h 3784177"/>
              <a:gd name="connsiteX50" fmla="*/ 4045924 w 8037833"/>
              <a:gd name="connsiteY50" fmla="*/ 3739404 h 3784177"/>
              <a:gd name="connsiteX51" fmla="*/ 4032171 w 8037833"/>
              <a:gd name="connsiteY51" fmla="*/ 3745523 h 3784177"/>
              <a:gd name="connsiteX52" fmla="*/ 4011556 w 8037833"/>
              <a:gd name="connsiteY52" fmla="*/ 3729673 h 3784177"/>
              <a:gd name="connsiteX53" fmla="*/ 3985774 w 8037833"/>
              <a:gd name="connsiteY53" fmla="*/ 3736547 h 3784177"/>
              <a:gd name="connsiteX54" fmla="*/ 3979769 w 8037833"/>
              <a:gd name="connsiteY54" fmla="*/ 3738769 h 3784177"/>
              <a:gd name="connsiteX55" fmla="*/ 3950014 w 8037833"/>
              <a:gd name="connsiteY55" fmla="*/ 3726942 h 3784177"/>
              <a:gd name="connsiteX56" fmla="*/ 3934671 w 8037833"/>
              <a:gd name="connsiteY56" fmla="*/ 3723339 h 3784177"/>
              <a:gd name="connsiteX57" fmla="*/ 3930274 w 8037833"/>
              <a:gd name="connsiteY57" fmla="*/ 3717148 h 3784177"/>
              <a:gd name="connsiteX58" fmla="*/ 3907660 w 8037833"/>
              <a:gd name="connsiteY58" fmla="*/ 3714456 h 3784177"/>
              <a:gd name="connsiteX59" fmla="*/ 3905087 w 8037833"/>
              <a:gd name="connsiteY59" fmla="*/ 3716098 h 3784177"/>
              <a:gd name="connsiteX60" fmla="*/ 3886347 w 8037833"/>
              <a:gd name="connsiteY60" fmla="*/ 3706620 h 3784177"/>
              <a:gd name="connsiteX61" fmla="*/ 3870533 w 8037833"/>
              <a:gd name="connsiteY61" fmla="*/ 3689905 h 3784177"/>
              <a:gd name="connsiteX62" fmla="*/ 3678563 w 8037833"/>
              <a:gd name="connsiteY62" fmla="*/ 3694486 h 3784177"/>
              <a:gd name="connsiteX63" fmla="*/ 3524121 w 8037833"/>
              <a:gd name="connsiteY63" fmla="*/ 3642736 h 3784177"/>
              <a:gd name="connsiteX64" fmla="*/ 3373519 w 8037833"/>
              <a:gd name="connsiteY64" fmla="*/ 3665785 h 3784177"/>
              <a:gd name="connsiteX65" fmla="*/ 3114267 w 8037833"/>
              <a:gd name="connsiteY65" fmla="*/ 3638983 h 3784177"/>
              <a:gd name="connsiteX66" fmla="*/ 2989722 w 8037833"/>
              <a:gd name="connsiteY66" fmla="*/ 3623230 h 3784177"/>
              <a:gd name="connsiteX67" fmla="*/ 2965734 w 8037833"/>
              <a:gd name="connsiteY67" fmla="*/ 3635676 h 3784177"/>
              <a:gd name="connsiteX68" fmla="*/ 2961603 w 8037833"/>
              <a:gd name="connsiteY68" fmla="*/ 3638221 h 3784177"/>
              <a:gd name="connsiteX69" fmla="*/ 2944959 w 8037833"/>
              <a:gd name="connsiteY69" fmla="*/ 3639723 h 3784177"/>
              <a:gd name="connsiteX70" fmla="*/ 2940402 w 8037833"/>
              <a:gd name="connsiteY70" fmla="*/ 3651000 h 3784177"/>
              <a:gd name="connsiteX71" fmla="*/ 2884777 w 8037833"/>
              <a:gd name="connsiteY71" fmla="*/ 3660775 h 3784177"/>
              <a:gd name="connsiteX72" fmla="*/ 2739034 w 8037833"/>
              <a:gd name="connsiteY72" fmla="*/ 3647396 h 3784177"/>
              <a:gd name="connsiteX73" fmla="*/ 2651827 w 8037833"/>
              <a:gd name="connsiteY73" fmla="*/ 3646306 h 3784177"/>
              <a:gd name="connsiteX74" fmla="*/ 2618680 w 8037833"/>
              <a:gd name="connsiteY74" fmla="*/ 3656755 h 3784177"/>
              <a:gd name="connsiteX75" fmla="*/ 2572404 w 8037833"/>
              <a:gd name="connsiteY75" fmla="*/ 3664043 h 3784177"/>
              <a:gd name="connsiteX76" fmla="*/ 2423704 w 8037833"/>
              <a:gd name="connsiteY76" fmla="*/ 3658079 h 3784177"/>
              <a:gd name="connsiteX77" fmla="*/ 2301172 w 8037833"/>
              <a:gd name="connsiteY77" fmla="*/ 3663053 h 3784177"/>
              <a:gd name="connsiteX78" fmla="*/ 2258745 w 8037833"/>
              <a:gd name="connsiteY78" fmla="*/ 3673229 h 3784177"/>
              <a:gd name="connsiteX79" fmla="*/ 2082844 w 8037833"/>
              <a:gd name="connsiteY79" fmla="*/ 3645349 h 3784177"/>
              <a:gd name="connsiteX80" fmla="*/ 1938480 w 8037833"/>
              <a:gd name="connsiteY80" fmla="*/ 3601439 h 3784177"/>
              <a:gd name="connsiteX81" fmla="*/ 1900166 w 8037833"/>
              <a:gd name="connsiteY81" fmla="*/ 3609358 h 3784177"/>
              <a:gd name="connsiteX82" fmla="*/ 1787830 w 8037833"/>
              <a:gd name="connsiteY82" fmla="*/ 3633173 h 3784177"/>
              <a:gd name="connsiteX83" fmla="*/ 1664576 w 8037833"/>
              <a:gd name="connsiteY83" fmla="*/ 3638572 h 3784177"/>
              <a:gd name="connsiteX84" fmla="*/ 1577459 w 8037833"/>
              <a:gd name="connsiteY84" fmla="*/ 3658824 h 3784177"/>
              <a:gd name="connsiteX85" fmla="*/ 1527269 w 8037833"/>
              <a:gd name="connsiteY85" fmla="*/ 3663088 h 3784177"/>
              <a:gd name="connsiteX86" fmla="*/ 1390118 w 8037833"/>
              <a:gd name="connsiteY86" fmla="*/ 3682789 h 3784177"/>
              <a:gd name="connsiteX87" fmla="*/ 1252698 w 8037833"/>
              <a:gd name="connsiteY87" fmla="*/ 3708662 h 3784177"/>
              <a:gd name="connsiteX88" fmla="*/ 1206642 w 8037833"/>
              <a:gd name="connsiteY88" fmla="*/ 3736384 h 3784177"/>
              <a:gd name="connsiteX89" fmla="*/ 1058106 w 8037833"/>
              <a:gd name="connsiteY89" fmla="*/ 3776166 h 3784177"/>
              <a:gd name="connsiteX90" fmla="*/ 1039167 w 8037833"/>
              <a:gd name="connsiteY90" fmla="*/ 3784177 h 3784177"/>
              <a:gd name="connsiteX91" fmla="*/ 989223 w 8037833"/>
              <a:gd name="connsiteY91" fmla="*/ 3770303 h 3784177"/>
              <a:gd name="connsiteX92" fmla="*/ 907906 w 8037833"/>
              <a:gd name="connsiteY92" fmla="*/ 3757678 h 3784177"/>
              <a:gd name="connsiteX93" fmla="*/ 825226 w 8037833"/>
              <a:gd name="connsiteY93" fmla="*/ 3726369 h 3784177"/>
              <a:gd name="connsiteX94" fmla="*/ 722264 w 8037833"/>
              <a:gd name="connsiteY94" fmla="*/ 3747612 h 3784177"/>
              <a:gd name="connsiteX95" fmla="*/ 659460 w 8037833"/>
              <a:gd name="connsiteY95" fmla="*/ 3740429 h 3784177"/>
              <a:gd name="connsiteX96" fmla="*/ 556552 w 8037833"/>
              <a:gd name="connsiteY96" fmla="*/ 3739124 h 3784177"/>
              <a:gd name="connsiteX97" fmla="*/ 385384 w 8037833"/>
              <a:gd name="connsiteY97" fmla="*/ 3726388 h 3784177"/>
              <a:gd name="connsiteX98" fmla="*/ 339711 w 8037833"/>
              <a:gd name="connsiteY98" fmla="*/ 3718242 h 3784177"/>
              <a:gd name="connsiteX99" fmla="*/ 222239 w 8037833"/>
              <a:gd name="connsiteY99" fmla="*/ 3672335 h 3784177"/>
              <a:gd name="connsiteX100" fmla="*/ 163578 w 8037833"/>
              <a:gd name="connsiteY100" fmla="*/ 3656292 h 3784177"/>
              <a:gd name="connsiteX101" fmla="*/ 72220 w 8037833"/>
              <a:gd name="connsiteY101" fmla="*/ 3645272 h 3784177"/>
              <a:gd name="connsiteX102" fmla="*/ 44395 w 8037833"/>
              <a:gd name="connsiteY102" fmla="*/ 3639455 h 3784177"/>
              <a:gd name="connsiteX103" fmla="*/ 1962 w 8037833"/>
              <a:gd name="connsiteY103" fmla="*/ 3635948 h 3784177"/>
              <a:gd name="connsiteX104" fmla="*/ 0 w 8037833"/>
              <a:gd name="connsiteY104" fmla="*/ 3635261 h 3784177"/>
              <a:gd name="connsiteX105" fmla="*/ 0 w 8037833"/>
              <a:gd name="connsiteY105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133816 w 8037833"/>
              <a:gd name="connsiteY48" fmla="*/ 3690565 h 3784177"/>
              <a:gd name="connsiteX49" fmla="*/ 4071732 w 8037833"/>
              <a:gd name="connsiteY49" fmla="*/ 3732513 h 3784177"/>
              <a:gd name="connsiteX50" fmla="*/ 4045924 w 8037833"/>
              <a:gd name="connsiteY50" fmla="*/ 3739404 h 3784177"/>
              <a:gd name="connsiteX51" fmla="*/ 4032171 w 8037833"/>
              <a:gd name="connsiteY51" fmla="*/ 3745523 h 3784177"/>
              <a:gd name="connsiteX52" fmla="*/ 4011556 w 8037833"/>
              <a:gd name="connsiteY52" fmla="*/ 3729673 h 3784177"/>
              <a:gd name="connsiteX53" fmla="*/ 3985774 w 8037833"/>
              <a:gd name="connsiteY53" fmla="*/ 3736547 h 3784177"/>
              <a:gd name="connsiteX54" fmla="*/ 3979769 w 8037833"/>
              <a:gd name="connsiteY54" fmla="*/ 3738769 h 3784177"/>
              <a:gd name="connsiteX55" fmla="*/ 3950014 w 8037833"/>
              <a:gd name="connsiteY55" fmla="*/ 3726942 h 3784177"/>
              <a:gd name="connsiteX56" fmla="*/ 3934671 w 8037833"/>
              <a:gd name="connsiteY56" fmla="*/ 3723339 h 3784177"/>
              <a:gd name="connsiteX57" fmla="*/ 3930274 w 8037833"/>
              <a:gd name="connsiteY57" fmla="*/ 3717148 h 3784177"/>
              <a:gd name="connsiteX58" fmla="*/ 3907660 w 8037833"/>
              <a:gd name="connsiteY58" fmla="*/ 3714456 h 3784177"/>
              <a:gd name="connsiteX59" fmla="*/ 3905087 w 8037833"/>
              <a:gd name="connsiteY59" fmla="*/ 3716098 h 3784177"/>
              <a:gd name="connsiteX60" fmla="*/ 3886347 w 8037833"/>
              <a:gd name="connsiteY60" fmla="*/ 3706620 h 3784177"/>
              <a:gd name="connsiteX61" fmla="*/ 3870533 w 8037833"/>
              <a:gd name="connsiteY61" fmla="*/ 3689905 h 3784177"/>
              <a:gd name="connsiteX62" fmla="*/ 3678563 w 8037833"/>
              <a:gd name="connsiteY62" fmla="*/ 3694486 h 3784177"/>
              <a:gd name="connsiteX63" fmla="*/ 3524121 w 8037833"/>
              <a:gd name="connsiteY63" fmla="*/ 3642736 h 3784177"/>
              <a:gd name="connsiteX64" fmla="*/ 3373519 w 8037833"/>
              <a:gd name="connsiteY64" fmla="*/ 3665785 h 3784177"/>
              <a:gd name="connsiteX65" fmla="*/ 3114267 w 8037833"/>
              <a:gd name="connsiteY65" fmla="*/ 3638983 h 3784177"/>
              <a:gd name="connsiteX66" fmla="*/ 2989722 w 8037833"/>
              <a:gd name="connsiteY66" fmla="*/ 3623230 h 3784177"/>
              <a:gd name="connsiteX67" fmla="*/ 2965734 w 8037833"/>
              <a:gd name="connsiteY67" fmla="*/ 3635676 h 3784177"/>
              <a:gd name="connsiteX68" fmla="*/ 2961603 w 8037833"/>
              <a:gd name="connsiteY68" fmla="*/ 3638221 h 3784177"/>
              <a:gd name="connsiteX69" fmla="*/ 2944959 w 8037833"/>
              <a:gd name="connsiteY69" fmla="*/ 3639723 h 3784177"/>
              <a:gd name="connsiteX70" fmla="*/ 2940402 w 8037833"/>
              <a:gd name="connsiteY70" fmla="*/ 3651000 h 3784177"/>
              <a:gd name="connsiteX71" fmla="*/ 2884777 w 8037833"/>
              <a:gd name="connsiteY71" fmla="*/ 3660775 h 3784177"/>
              <a:gd name="connsiteX72" fmla="*/ 2739034 w 8037833"/>
              <a:gd name="connsiteY72" fmla="*/ 3647396 h 3784177"/>
              <a:gd name="connsiteX73" fmla="*/ 2651827 w 8037833"/>
              <a:gd name="connsiteY73" fmla="*/ 3646306 h 3784177"/>
              <a:gd name="connsiteX74" fmla="*/ 2618680 w 8037833"/>
              <a:gd name="connsiteY74" fmla="*/ 3656755 h 3784177"/>
              <a:gd name="connsiteX75" fmla="*/ 2572404 w 8037833"/>
              <a:gd name="connsiteY75" fmla="*/ 3664043 h 3784177"/>
              <a:gd name="connsiteX76" fmla="*/ 2423704 w 8037833"/>
              <a:gd name="connsiteY76" fmla="*/ 3658079 h 3784177"/>
              <a:gd name="connsiteX77" fmla="*/ 2301172 w 8037833"/>
              <a:gd name="connsiteY77" fmla="*/ 3663053 h 3784177"/>
              <a:gd name="connsiteX78" fmla="*/ 2258745 w 8037833"/>
              <a:gd name="connsiteY78" fmla="*/ 3673229 h 3784177"/>
              <a:gd name="connsiteX79" fmla="*/ 2082844 w 8037833"/>
              <a:gd name="connsiteY79" fmla="*/ 3645349 h 3784177"/>
              <a:gd name="connsiteX80" fmla="*/ 1938480 w 8037833"/>
              <a:gd name="connsiteY80" fmla="*/ 3601439 h 3784177"/>
              <a:gd name="connsiteX81" fmla="*/ 1900166 w 8037833"/>
              <a:gd name="connsiteY81" fmla="*/ 3609358 h 3784177"/>
              <a:gd name="connsiteX82" fmla="*/ 1704758 w 8037833"/>
              <a:gd name="connsiteY82" fmla="*/ 3637625 h 3784177"/>
              <a:gd name="connsiteX83" fmla="*/ 1664576 w 8037833"/>
              <a:gd name="connsiteY83" fmla="*/ 3638572 h 3784177"/>
              <a:gd name="connsiteX84" fmla="*/ 1577459 w 8037833"/>
              <a:gd name="connsiteY84" fmla="*/ 3658824 h 3784177"/>
              <a:gd name="connsiteX85" fmla="*/ 1527269 w 8037833"/>
              <a:gd name="connsiteY85" fmla="*/ 3663088 h 3784177"/>
              <a:gd name="connsiteX86" fmla="*/ 1390118 w 8037833"/>
              <a:gd name="connsiteY86" fmla="*/ 3682789 h 3784177"/>
              <a:gd name="connsiteX87" fmla="*/ 1252698 w 8037833"/>
              <a:gd name="connsiteY87" fmla="*/ 3708662 h 3784177"/>
              <a:gd name="connsiteX88" fmla="*/ 1206642 w 8037833"/>
              <a:gd name="connsiteY88" fmla="*/ 3736384 h 3784177"/>
              <a:gd name="connsiteX89" fmla="*/ 1058106 w 8037833"/>
              <a:gd name="connsiteY89" fmla="*/ 3776166 h 3784177"/>
              <a:gd name="connsiteX90" fmla="*/ 1039167 w 8037833"/>
              <a:gd name="connsiteY90" fmla="*/ 3784177 h 3784177"/>
              <a:gd name="connsiteX91" fmla="*/ 989223 w 8037833"/>
              <a:gd name="connsiteY91" fmla="*/ 3770303 h 3784177"/>
              <a:gd name="connsiteX92" fmla="*/ 907906 w 8037833"/>
              <a:gd name="connsiteY92" fmla="*/ 3757678 h 3784177"/>
              <a:gd name="connsiteX93" fmla="*/ 825226 w 8037833"/>
              <a:gd name="connsiteY93" fmla="*/ 3726369 h 3784177"/>
              <a:gd name="connsiteX94" fmla="*/ 722264 w 8037833"/>
              <a:gd name="connsiteY94" fmla="*/ 3747612 h 3784177"/>
              <a:gd name="connsiteX95" fmla="*/ 659460 w 8037833"/>
              <a:gd name="connsiteY95" fmla="*/ 3740429 h 3784177"/>
              <a:gd name="connsiteX96" fmla="*/ 556552 w 8037833"/>
              <a:gd name="connsiteY96" fmla="*/ 3739124 h 3784177"/>
              <a:gd name="connsiteX97" fmla="*/ 385384 w 8037833"/>
              <a:gd name="connsiteY97" fmla="*/ 3726388 h 3784177"/>
              <a:gd name="connsiteX98" fmla="*/ 339711 w 8037833"/>
              <a:gd name="connsiteY98" fmla="*/ 3718242 h 3784177"/>
              <a:gd name="connsiteX99" fmla="*/ 222239 w 8037833"/>
              <a:gd name="connsiteY99" fmla="*/ 3672335 h 3784177"/>
              <a:gd name="connsiteX100" fmla="*/ 163578 w 8037833"/>
              <a:gd name="connsiteY100" fmla="*/ 3656292 h 3784177"/>
              <a:gd name="connsiteX101" fmla="*/ 72220 w 8037833"/>
              <a:gd name="connsiteY101" fmla="*/ 3645272 h 3784177"/>
              <a:gd name="connsiteX102" fmla="*/ 44395 w 8037833"/>
              <a:gd name="connsiteY102" fmla="*/ 3639455 h 3784177"/>
              <a:gd name="connsiteX103" fmla="*/ 1962 w 8037833"/>
              <a:gd name="connsiteY103" fmla="*/ 3635948 h 3784177"/>
              <a:gd name="connsiteX104" fmla="*/ 0 w 8037833"/>
              <a:gd name="connsiteY104" fmla="*/ 3635261 h 3784177"/>
              <a:gd name="connsiteX105" fmla="*/ 0 w 8037833"/>
              <a:gd name="connsiteY105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133816 w 8037833"/>
              <a:gd name="connsiteY48" fmla="*/ 3690565 h 3784177"/>
              <a:gd name="connsiteX49" fmla="*/ 4071732 w 8037833"/>
              <a:gd name="connsiteY49" fmla="*/ 3732513 h 3784177"/>
              <a:gd name="connsiteX50" fmla="*/ 4045924 w 8037833"/>
              <a:gd name="connsiteY50" fmla="*/ 3739404 h 3784177"/>
              <a:gd name="connsiteX51" fmla="*/ 4032171 w 8037833"/>
              <a:gd name="connsiteY51" fmla="*/ 3745523 h 3784177"/>
              <a:gd name="connsiteX52" fmla="*/ 4011556 w 8037833"/>
              <a:gd name="connsiteY52" fmla="*/ 3729673 h 3784177"/>
              <a:gd name="connsiteX53" fmla="*/ 3985774 w 8037833"/>
              <a:gd name="connsiteY53" fmla="*/ 3736547 h 3784177"/>
              <a:gd name="connsiteX54" fmla="*/ 3979769 w 8037833"/>
              <a:gd name="connsiteY54" fmla="*/ 3738769 h 3784177"/>
              <a:gd name="connsiteX55" fmla="*/ 3950014 w 8037833"/>
              <a:gd name="connsiteY55" fmla="*/ 3726942 h 3784177"/>
              <a:gd name="connsiteX56" fmla="*/ 3934671 w 8037833"/>
              <a:gd name="connsiteY56" fmla="*/ 3723339 h 3784177"/>
              <a:gd name="connsiteX57" fmla="*/ 3930274 w 8037833"/>
              <a:gd name="connsiteY57" fmla="*/ 3717148 h 3784177"/>
              <a:gd name="connsiteX58" fmla="*/ 3907660 w 8037833"/>
              <a:gd name="connsiteY58" fmla="*/ 3714456 h 3784177"/>
              <a:gd name="connsiteX59" fmla="*/ 3905087 w 8037833"/>
              <a:gd name="connsiteY59" fmla="*/ 3716098 h 3784177"/>
              <a:gd name="connsiteX60" fmla="*/ 3886347 w 8037833"/>
              <a:gd name="connsiteY60" fmla="*/ 3706620 h 3784177"/>
              <a:gd name="connsiteX61" fmla="*/ 3870533 w 8037833"/>
              <a:gd name="connsiteY61" fmla="*/ 3689905 h 3784177"/>
              <a:gd name="connsiteX62" fmla="*/ 3678563 w 8037833"/>
              <a:gd name="connsiteY62" fmla="*/ 3694486 h 3784177"/>
              <a:gd name="connsiteX63" fmla="*/ 3524121 w 8037833"/>
              <a:gd name="connsiteY63" fmla="*/ 3642736 h 3784177"/>
              <a:gd name="connsiteX64" fmla="*/ 3373519 w 8037833"/>
              <a:gd name="connsiteY64" fmla="*/ 3665785 h 3784177"/>
              <a:gd name="connsiteX65" fmla="*/ 3114267 w 8037833"/>
              <a:gd name="connsiteY65" fmla="*/ 3638983 h 3784177"/>
              <a:gd name="connsiteX66" fmla="*/ 2989722 w 8037833"/>
              <a:gd name="connsiteY66" fmla="*/ 3623230 h 3784177"/>
              <a:gd name="connsiteX67" fmla="*/ 2965734 w 8037833"/>
              <a:gd name="connsiteY67" fmla="*/ 3635676 h 3784177"/>
              <a:gd name="connsiteX68" fmla="*/ 2961603 w 8037833"/>
              <a:gd name="connsiteY68" fmla="*/ 3638221 h 3784177"/>
              <a:gd name="connsiteX69" fmla="*/ 2944959 w 8037833"/>
              <a:gd name="connsiteY69" fmla="*/ 3639723 h 3784177"/>
              <a:gd name="connsiteX70" fmla="*/ 2940402 w 8037833"/>
              <a:gd name="connsiteY70" fmla="*/ 3651000 h 3784177"/>
              <a:gd name="connsiteX71" fmla="*/ 2884777 w 8037833"/>
              <a:gd name="connsiteY71" fmla="*/ 3660775 h 3784177"/>
              <a:gd name="connsiteX72" fmla="*/ 2739034 w 8037833"/>
              <a:gd name="connsiteY72" fmla="*/ 3647396 h 3784177"/>
              <a:gd name="connsiteX73" fmla="*/ 2651827 w 8037833"/>
              <a:gd name="connsiteY73" fmla="*/ 3646306 h 3784177"/>
              <a:gd name="connsiteX74" fmla="*/ 2618680 w 8037833"/>
              <a:gd name="connsiteY74" fmla="*/ 3656755 h 3784177"/>
              <a:gd name="connsiteX75" fmla="*/ 2572404 w 8037833"/>
              <a:gd name="connsiteY75" fmla="*/ 3664043 h 3784177"/>
              <a:gd name="connsiteX76" fmla="*/ 2423704 w 8037833"/>
              <a:gd name="connsiteY76" fmla="*/ 3658079 h 3784177"/>
              <a:gd name="connsiteX77" fmla="*/ 2301172 w 8037833"/>
              <a:gd name="connsiteY77" fmla="*/ 3663053 h 3784177"/>
              <a:gd name="connsiteX78" fmla="*/ 2258745 w 8037833"/>
              <a:gd name="connsiteY78" fmla="*/ 3673229 h 3784177"/>
              <a:gd name="connsiteX79" fmla="*/ 2082844 w 8037833"/>
              <a:gd name="connsiteY79" fmla="*/ 3645349 h 3784177"/>
              <a:gd name="connsiteX80" fmla="*/ 1938480 w 8037833"/>
              <a:gd name="connsiteY80" fmla="*/ 3601439 h 3784177"/>
              <a:gd name="connsiteX81" fmla="*/ 1900166 w 8037833"/>
              <a:gd name="connsiteY81" fmla="*/ 3609358 h 3784177"/>
              <a:gd name="connsiteX82" fmla="*/ 1704758 w 8037833"/>
              <a:gd name="connsiteY82" fmla="*/ 3637625 h 3784177"/>
              <a:gd name="connsiteX83" fmla="*/ 1664576 w 8037833"/>
              <a:gd name="connsiteY83" fmla="*/ 3638572 h 3784177"/>
              <a:gd name="connsiteX84" fmla="*/ 1577459 w 8037833"/>
              <a:gd name="connsiteY84" fmla="*/ 3658824 h 3784177"/>
              <a:gd name="connsiteX85" fmla="*/ 1527269 w 8037833"/>
              <a:gd name="connsiteY85" fmla="*/ 3663088 h 3784177"/>
              <a:gd name="connsiteX86" fmla="*/ 1390118 w 8037833"/>
              <a:gd name="connsiteY86" fmla="*/ 3682789 h 3784177"/>
              <a:gd name="connsiteX87" fmla="*/ 1252698 w 8037833"/>
              <a:gd name="connsiteY87" fmla="*/ 3708662 h 3784177"/>
              <a:gd name="connsiteX88" fmla="*/ 1206642 w 8037833"/>
              <a:gd name="connsiteY88" fmla="*/ 3736384 h 3784177"/>
              <a:gd name="connsiteX89" fmla="*/ 1058106 w 8037833"/>
              <a:gd name="connsiteY89" fmla="*/ 3776166 h 3784177"/>
              <a:gd name="connsiteX90" fmla="*/ 1039167 w 8037833"/>
              <a:gd name="connsiteY90" fmla="*/ 3784177 h 3784177"/>
              <a:gd name="connsiteX91" fmla="*/ 989223 w 8037833"/>
              <a:gd name="connsiteY91" fmla="*/ 3770303 h 3784177"/>
              <a:gd name="connsiteX92" fmla="*/ 907906 w 8037833"/>
              <a:gd name="connsiteY92" fmla="*/ 3757678 h 3784177"/>
              <a:gd name="connsiteX93" fmla="*/ 825226 w 8037833"/>
              <a:gd name="connsiteY93" fmla="*/ 3726369 h 3784177"/>
              <a:gd name="connsiteX94" fmla="*/ 722264 w 8037833"/>
              <a:gd name="connsiteY94" fmla="*/ 3747612 h 3784177"/>
              <a:gd name="connsiteX95" fmla="*/ 659460 w 8037833"/>
              <a:gd name="connsiteY95" fmla="*/ 3740429 h 3784177"/>
              <a:gd name="connsiteX96" fmla="*/ 556552 w 8037833"/>
              <a:gd name="connsiteY96" fmla="*/ 3739124 h 3784177"/>
              <a:gd name="connsiteX97" fmla="*/ 385384 w 8037833"/>
              <a:gd name="connsiteY97" fmla="*/ 3726388 h 3784177"/>
              <a:gd name="connsiteX98" fmla="*/ 339711 w 8037833"/>
              <a:gd name="connsiteY98" fmla="*/ 3718242 h 3784177"/>
              <a:gd name="connsiteX99" fmla="*/ 222239 w 8037833"/>
              <a:gd name="connsiteY99" fmla="*/ 3672335 h 3784177"/>
              <a:gd name="connsiteX100" fmla="*/ 163578 w 8037833"/>
              <a:gd name="connsiteY100" fmla="*/ 3656292 h 3784177"/>
              <a:gd name="connsiteX101" fmla="*/ 72220 w 8037833"/>
              <a:gd name="connsiteY101" fmla="*/ 3645272 h 3784177"/>
              <a:gd name="connsiteX102" fmla="*/ 44395 w 8037833"/>
              <a:gd name="connsiteY102" fmla="*/ 3639455 h 3784177"/>
              <a:gd name="connsiteX103" fmla="*/ 1962 w 8037833"/>
              <a:gd name="connsiteY103" fmla="*/ 3635948 h 3784177"/>
              <a:gd name="connsiteX104" fmla="*/ 0 w 8037833"/>
              <a:gd name="connsiteY104" fmla="*/ 3635261 h 3784177"/>
              <a:gd name="connsiteX105" fmla="*/ 0 w 8037833"/>
              <a:gd name="connsiteY105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133816 w 8037833"/>
              <a:gd name="connsiteY48" fmla="*/ 3690565 h 3784177"/>
              <a:gd name="connsiteX49" fmla="*/ 4071732 w 8037833"/>
              <a:gd name="connsiteY49" fmla="*/ 3732513 h 3784177"/>
              <a:gd name="connsiteX50" fmla="*/ 4045924 w 8037833"/>
              <a:gd name="connsiteY50" fmla="*/ 3739404 h 3784177"/>
              <a:gd name="connsiteX51" fmla="*/ 4032171 w 8037833"/>
              <a:gd name="connsiteY51" fmla="*/ 3745523 h 3784177"/>
              <a:gd name="connsiteX52" fmla="*/ 4011556 w 8037833"/>
              <a:gd name="connsiteY52" fmla="*/ 3729673 h 3784177"/>
              <a:gd name="connsiteX53" fmla="*/ 3985774 w 8037833"/>
              <a:gd name="connsiteY53" fmla="*/ 3736547 h 3784177"/>
              <a:gd name="connsiteX54" fmla="*/ 3979769 w 8037833"/>
              <a:gd name="connsiteY54" fmla="*/ 3738769 h 3784177"/>
              <a:gd name="connsiteX55" fmla="*/ 3950014 w 8037833"/>
              <a:gd name="connsiteY55" fmla="*/ 3726942 h 3784177"/>
              <a:gd name="connsiteX56" fmla="*/ 3934671 w 8037833"/>
              <a:gd name="connsiteY56" fmla="*/ 3723339 h 3784177"/>
              <a:gd name="connsiteX57" fmla="*/ 3930274 w 8037833"/>
              <a:gd name="connsiteY57" fmla="*/ 3717148 h 3784177"/>
              <a:gd name="connsiteX58" fmla="*/ 3907660 w 8037833"/>
              <a:gd name="connsiteY58" fmla="*/ 3714456 h 3784177"/>
              <a:gd name="connsiteX59" fmla="*/ 3905087 w 8037833"/>
              <a:gd name="connsiteY59" fmla="*/ 3716098 h 3784177"/>
              <a:gd name="connsiteX60" fmla="*/ 3886347 w 8037833"/>
              <a:gd name="connsiteY60" fmla="*/ 3706620 h 3784177"/>
              <a:gd name="connsiteX61" fmla="*/ 3870533 w 8037833"/>
              <a:gd name="connsiteY61" fmla="*/ 3689905 h 3784177"/>
              <a:gd name="connsiteX62" fmla="*/ 3678563 w 8037833"/>
              <a:gd name="connsiteY62" fmla="*/ 3694486 h 3784177"/>
              <a:gd name="connsiteX63" fmla="*/ 3524121 w 8037833"/>
              <a:gd name="connsiteY63" fmla="*/ 3642736 h 3784177"/>
              <a:gd name="connsiteX64" fmla="*/ 3373519 w 8037833"/>
              <a:gd name="connsiteY64" fmla="*/ 3665785 h 3784177"/>
              <a:gd name="connsiteX65" fmla="*/ 3114267 w 8037833"/>
              <a:gd name="connsiteY65" fmla="*/ 3638983 h 3784177"/>
              <a:gd name="connsiteX66" fmla="*/ 2989722 w 8037833"/>
              <a:gd name="connsiteY66" fmla="*/ 3623230 h 3784177"/>
              <a:gd name="connsiteX67" fmla="*/ 2965734 w 8037833"/>
              <a:gd name="connsiteY67" fmla="*/ 3635676 h 3784177"/>
              <a:gd name="connsiteX68" fmla="*/ 2961603 w 8037833"/>
              <a:gd name="connsiteY68" fmla="*/ 3638221 h 3784177"/>
              <a:gd name="connsiteX69" fmla="*/ 2944959 w 8037833"/>
              <a:gd name="connsiteY69" fmla="*/ 3639723 h 3784177"/>
              <a:gd name="connsiteX70" fmla="*/ 2940402 w 8037833"/>
              <a:gd name="connsiteY70" fmla="*/ 3651000 h 3784177"/>
              <a:gd name="connsiteX71" fmla="*/ 2884777 w 8037833"/>
              <a:gd name="connsiteY71" fmla="*/ 3660775 h 3784177"/>
              <a:gd name="connsiteX72" fmla="*/ 2739034 w 8037833"/>
              <a:gd name="connsiteY72" fmla="*/ 3647396 h 3784177"/>
              <a:gd name="connsiteX73" fmla="*/ 2651827 w 8037833"/>
              <a:gd name="connsiteY73" fmla="*/ 3646306 h 3784177"/>
              <a:gd name="connsiteX74" fmla="*/ 2618680 w 8037833"/>
              <a:gd name="connsiteY74" fmla="*/ 3656755 h 3784177"/>
              <a:gd name="connsiteX75" fmla="*/ 2572404 w 8037833"/>
              <a:gd name="connsiteY75" fmla="*/ 3664043 h 3784177"/>
              <a:gd name="connsiteX76" fmla="*/ 2423704 w 8037833"/>
              <a:gd name="connsiteY76" fmla="*/ 3658079 h 3784177"/>
              <a:gd name="connsiteX77" fmla="*/ 2301172 w 8037833"/>
              <a:gd name="connsiteY77" fmla="*/ 3663053 h 3784177"/>
              <a:gd name="connsiteX78" fmla="*/ 2258745 w 8037833"/>
              <a:gd name="connsiteY78" fmla="*/ 3673229 h 3784177"/>
              <a:gd name="connsiteX79" fmla="*/ 2082844 w 8037833"/>
              <a:gd name="connsiteY79" fmla="*/ 3645349 h 3784177"/>
              <a:gd name="connsiteX80" fmla="*/ 1938480 w 8037833"/>
              <a:gd name="connsiteY80" fmla="*/ 3601439 h 3784177"/>
              <a:gd name="connsiteX81" fmla="*/ 1900166 w 8037833"/>
              <a:gd name="connsiteY81" fmla="*/ 3609358 h 3784177"/>
              <a:gd name="connsiteX82" fmla="*/ 1704758 w 8037833"/>
              <a:gd name="connsiteY82" fmla="*/ 3637625 h 3784177"/>
              <a:gd name="connsiteX83" fmla="*/ 1664576 w 8037833"/>
              <a:gd name="connsiteY83" fmla="*/ 3638572 h 3784177"/>
              <a:gd name="connsiteX84" fmla="*/ 1577459 w 8037833"/>
              <a:gd name="connsiteY84" fmla="*/ 3658824 h 3784177"/>
              <a:gd name="connsiteX85" fmla="*/ 1527269 w 8037833"/>
              <a:gd name="connsiteY85" fmla="*/ 3663088 h 3784177"/>
              <a:gd name="connsiteX86" fmla="*/ 1390118 w 8037833"/>
              <a:gd name="connsiteY86" fmla="*/ 3682789 h 3784177"/>
              <a:gd name="connsiteX87" fmla="*/ 1252698 w 8037833"/>
              <a:gd name="connsiteY87" fmla="*/ 3708662 h 3784177"/>
              <a:gd name="connsiteX88" fmla="*/ 1206642 w 8037833"/>
              <a:gd name="connsiteY88" fmla="*/ 3736384 h 3784177"/>
              <a:gd name="connsiteX89" fmla="*/ 1058106 w 8037833"/>
              <a:gd name="connsiteY89" fmla="*/ 3776166 h 3784177"/>
              <a:gd name="connsiteX90" fmla="*/ 1039167 w 8037833"/>
              <a:gd name="connsiteY90" fmla="*/ 3784177 h 3784177"/>
              <a:gd name="connsiteX91" fmla="*/ 989223 w 8037833"/>
              <a:gd name="connsiteY91" fmla="*/ 3770303 h 3784177"/>
              <a:gd name="connsiteX92" fmla="*/ 907906 w 8037833"/>
              <a:gd name="connsiteY92" fmla="*/ 3757678 h 3784177"/>
              <a:gd name="connsiteX93" fmla="*/ 825226 w 8037833"/>
              <a:gd name="connsiteY93" fmla="*/ 3726369 h 3784177"/>
              <a:gd name="connsiteX94" fmla="*/ 722264 w 8037833"/>
              <a:gd name="connsiteY94" fmla="*/ 3747612 h 3784177"/>
              <a:gd name="connsiteX95" fmla="*/ 659460 w 8037833"/>
              <a:gd name="connsiteY95" fmla="*/ 3740429 h 3784177"/>
              <a:gd name="connsiteX96" fmla="*/ 556552 w 8037833"/>
              <a:gd name="connsiteY96" fmla="*/ 3739124 h 3784177"/>
              <a:gd name="connsiteX97" fmla="*/ 385384 w 8037833"/>
              <a:gd name="connsiteY97" fmla="*/ 3726388 h 3784177"/>
              <a:gd name="connsiteX98" fmla="*/ 339711 w 8037833"/>
              <a:gd name="connsiteY98" fmla="*/ 3718242 h 3784177"/>
              <a:gd name="connsiteX99" fmla="*/ 222239 w 8037833"/>
              <a:gd name="connsiteY99" fmla="*/ 3672335 h 3784177"/>
              <a:gd name="connsiteX100" fmla="*/ 163578 w 8037833"/>
              <a:gd name="connsiteY100" fmla="*/ 3656292 h 3784177"/>
              <a:gd name="connsiteX101" fmla="*/ 72220 w 8037833"/>
              <a:gd name="connsiteY101" fmla="*/ 3645272 h 3784177"/>
              <a:gd name="connsiteX102" fmla="*/ 44395 w 8037833"/>
              <a:gd name="connsiteY102" fmla="*/ 3639455 h 3784177"/>
              <a:gd name="connsiteX103" fmla="*/ 1962 w 8037833"/>
              <a:gd name="connsiteY103" fmla="*/ 3635948 h 3784177"/>
              <a:gd name="connsiteX104" fmla="*/ 0 w 8037833"/>
              <a:gd name="connsiteY104" fmla="*/ 3635261 h 3784177"/>
              <a:gd name="connsiteX105" fmla="*/ 0 w 8037833"/>
              <a:gd name="connsiteY105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81340 w 8037833"/>
              <a:gd name="connsiteY47" fmla="*/ 3701729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206642 w 8037833"/>
              <a:gd name="connsiteY87" fmla="*/ 3736384 h 3784177"/>
              <a:gd name="connsiteX88" fmla="*/ 1058106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22264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4987020 w 8037833"/>
              <a:gd name="connsiteY32" fmla="*/ 3461263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206642 w 8037833"/>
              <a:gd name="connsiteY87" fmla="*/ 3736384 h 3784177"/>
              <a:gd name="connsiteX88" fmla="*/ 1058106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22264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206642 w 8037833"/>
              <a:gd name="connsiteY87" fmla="*/ 3736384 h 3784177"/>
              <a:gd name="connsiteX88" fmla="*/ 1058106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22264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206642 w 8037833"/>
              <a:gd name="connsiteY87" fmla="*/ 3736384 h 3784177"/>
              <a:gd name="connsiteX88" fmla="*/ 1058106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22264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206642 w 8037833"/>
              <a:gd name="connsiteY87" fmla="*/ 3736384 h 3784177"/>
              <a:gd name="connsiteX88" fmla="*/ 1058106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206642 w 8037833"/>
              <a:gd name="connsiteY87" fmla="*/ 3736384 h 3784177"/>
              <a:gd name="connsiteX88" fmla="*/ 1058106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206642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206642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206642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52698 w 8037833"/>
              <a:gd name="connsiteY86" fmla="*/ 3708662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25226 w 8037833"/>
              <a:gd name="connsiteY92" fmla="*/ 3726369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51256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94769 w 8037833"/>
              <a:gd name="connsiteY7" fmla="*/ 3276296 h 3784177"/>
              <a:gd name="connsiteX8" fmla="*/ 7241630 w 8037833"/>
              <a:gd name="connsiteY8" fmla="*/ 3258619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197338 w 8037833"/>
              <a:gd name="connsiteY9" fmla="*/ 3224751 h 3784177"/>
              <a:gd name="connsiteX10" fmla="*/ 7180777 w 8037833"/>
              <a:gd name="connsiteY10" fmla="*/ 3222826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197338 w 8037833"/>
              <a:gd name="connsiteY9" fmla="*/ 3224751 h 3784177"/>
              <a:gd name="connsiteX10" fmla="*/ 7176821 w 8037833"/>
              <a:gd name="connsiteY10" fmla="*/ 3236181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76821 w 8037833"/>
              <a:gd name="connsiteY10" fmla="*/ 3236181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88760 w 8037833"/>
              <a:gd name="connsiteY6" fmla="*/ 3183782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52740 w 8037833"/>
              <a:gd name="connsiteY5" fmla="*/ 3181149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7229 w 8037833"/>
              <a:gd name="connsiteY4" fmla="*/ 3143819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26577 w 8037833"/>
              <a:gd name="connsiteY32" fmla="*/ 3465714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47844 w 8037833"/>
              <a:gd name="connsiteY13" fmla="*/ 3303791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66539 w 8037833"/>
              <a:gd name="connsiteY18" fmla="*/ 3382500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11718 w 8037833"/>
              <a:gd name="connsiteY20" fmla="*/ 3357536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70533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11197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50014 w 8037833"/>
              <a:gd name="connsiteY54" fmla="*/ 3726942 h 3784177"/>
              <a:gd name="connsiteX55" fmla="*/ 3934671 w 8037833"/>
              <a:gd name="connsiteY55" fmla="*/ 3723339 h 3784177"/>
              <a:gd name="connsiteX56" fmla="*/ 3930274 w 8037833"/>
              <a:gd name="connsiteY56" fmla="*/ 3717148 h 3784177"/>
              <a:gd name="connsiteX57" fmla="*/ 3907660 w 8037833"/>
              <a:gd name="connsiteY57" fmla="*/ 3714456 h 3784177"/>
              <a:gd name="connsiteX58" fmla="*/ 3905087 w 8037833"/>
              <a:gd name="connsiteY58" fmla="*/ 3716098 h 3784177"/>
              <a:gd name="connsiteX59" fmla="*/ 3886347 w 8037833"/>
              <a:gd name="connsiteY59" fmla="*/ 3706620 h 3784177"/>
              <a:gd name="connsiteX60" fmla="*/ 3811197 w 8037833"/>
              <a:gd name="connsiteY60" fmla="*/ 3689905 h 3784177"/>
              <a:gd name="connsiteX61" fmla="*/ 3678563 w 8037833"/>
              <a:gd name="connsiteY61" fmla="*/ 3694486 h 3784177"/>
              <a:gd name="connsiteX62" fmla="*/ 3524121 w 8037833"/>
              <a:gd name="connsiteY62" fmla="*/ 3642736 h 3784177"/>
              <a:gd name="connsiteX63" fmla="*/ 3373519 w 8037833"/>
              <a:gd name="connsiteY63" fmla="*/ 3665785 h 3784177"/>
              <a:gd name="connsiteX64" fmla="*/ 3114267 w 8037833"/>
              <a:gd name="connsiteY64" fmla="*/ 3638983 h 3784177"/>
              <a:gd name="connsiteX65" fmla="*/ 2989722 w 8037833"/>
              <a:gd name="connsiteY65" fmla="*/ 3623230 h 3784177"/>
              <a:gd name="connsiteX66" fmla="*/ 2965734 w 8037833"/>
              <a:gd name="connsiteY66" fmla="*/ 3635676 h 3784177"/>
              <a:gd name="connsiteX67" fmla="*/ 2961603 w 8037833"/>
              <a:gd name="connsiteY67" fmla="*/ 3638221 h 3784177"/>
              <a:gd name="connsiteX68" fmla="*/ 2944959 w 8037833"/>
              <a:gd name="connsiteY68" fmla="*/ 3639723 h 3784177"/>
              <a:gd name="connsiteX69" fmla="*/ 2940402 w 8037833"/>
              <a:gd name="connsiteY69" fmla="*/ 3651000 h 3784177"/>
              <a:gd name="connsiteX70" fmla="*/ 2884777 w 8037833"/>
              <a:gd name="connsiteY70" fmla="*/ 3660775 h 3784177"/>
              <a:gd name="connsiteX71" fmla="*/ 2739034 w 8037833"/>
              <a:gd name="connsiteY71" fmla="*/ 3647396 h 3784177"/>
              <a:gd name="connsiteX72" fmla="*/ 2651827 w 8037833"/>
              <a:gd name="connsiteY72" fmla="*/ 3646306 h 3784177"/>
              <a:gd name="connsiteX73" fmla="*/ 2618680 w 8037833"/>
              <a:gd name="connsiteY73" fmla="*/ 3656755 h 3784177"/>
              <a:gd name="connsiteX74" fmla="*/ 2572404 w 8037833"/>
              <a:gd name="connsiteY74" fmla="*/ 3664043 h 3784177"/>
              <a:gd name="connsiteX75" fmla="*/ 2423704 w 8037833"/>
              <a:gd name="connsiteY75" fmla="*/ 3658079 h 3784177"/>
              <a:gd name="connsiteX76" fmla="*/ 2301172 w 8037833"/>
              <a:gd name="connsiteY76" fmla="*/ 3663053 h 3784177"/>
              <a:gd name="connsiteX77" fmla="*/ 2258745 w 8037833"/>
              <a:gd name="connsiteY77" fmla="*/ 3673229 h 3784177"/>
              <a:gd name="connsiteX78" fmla="*/ 2082844 w 8037833"/>
              <a:gd name="connsiteY78" fmla="*/ 3645349 h 3784177"/>
              <a:gd name="connsiteX79" fmla="*/ 1938480 w 8037833"/>
              <a:gd name="connsiteY79" fmla="*/ 3601439 h 3784177"/>
              <a:gd name="connsiteX80" fmla="*/ 1900166 w 8037833"/>
              <a:gd name="connsiteY80" fmla="*/ 3609358 h 3784177"/>
              <a:gd name="connsiteX81" fmla="*/ 1704758 w 8037833"/>
              <a:gd name="connsiteY81" fmla="*/ 3637625 h 3784177"/>
              <a:gd name="connsiteX82" fmla="*/ 1664576 w 8037833"/>
              <a:gd name="connsiteY82" fmla="*/ 3638572 h 3784177"/>
              <a:gd name="connsiteX83" fmla="*/ 1577459 w 8037833"/>
              <a:gd name="connsiteY83" fmla="*/ 3658824 h 3784177"/>
              <a:gd name="connsiteX84" fmla="*/ 1527269 w 8037833"/>
              <a:gd name="connsiteY84" fmla="*/ 3663088 h 3784177"/>
              <a:gd name="connsiteX85" fmla="*/ 1390118 w 8037833"/>
              <a:gd name="connsiteY85" fmla="*/ 3682789 h 3784177"/>
              <a:gd name="connsiteX86" fmla="*/ 1268521 w 8037833"/>
              <a:gd name="connsiteY86" fmla="*/ 3713114 h 3784177"/>
              <a:gd name="connsiteX87" fmla="*/ 1186863 w 8037833"/>
              <a:gd name="connsiteY87" fmla="*/ 3736384 h 3784177"/>
              <a:gd name="connsiteX88" fmla="*/ 1073929 w 8037833"/>
              <a:gd name="connsiteY88" fmla="*/ 3776166 h 3784177"/>
              <a:gd name="connsiteX89" fmla="*/ 1039167 w 8037833"/>
              <a:gd name="connsiteY89" fmla="*/ 3784177 h 3784177"/>
              <a:gd name="connsiteX90" fmla="*/ 989223 w 8037833"/>
              <a:gd name="connsiteY90" fmla="*/ 3770303 h 3784177"/>
              <a:gd name="connsiteX91" fmla="*/ 907906 w 8037833"/>
              <a:gd name="connsiteY91" fmla="*/ 3757678 h 3784177"/>
              <a:gd name="connsiteX92" fmla="*/ 833137 w 8037833"/>
              <a:gd name="connsiteY92" fmla="*/ 3744175 h 3784177"/>
              <a:gd name="connsiteX93" fmla="*/ 742042 w 8037833"/>
              <a:gd name="connsiteY93" fmla="*/ 3747612 h 3784177"/>
              <a:gd name="connsiteX94" fmla="*/ 659460 w 8037833"/>
              <a:gd name="connsiteY94" fmla="*/ 3740429 h 3784177"/>
              <a:gd name="connsiteX95" fmla="*/ 556552 w 8037833"/>
              <a:gd name="connsiteY95" fmla="*/ 3739124 h 3784177"/>
              <a:gd name="connsiteX96" fmla="*/ 385384 w 8037833"/>
              <a:gd name="connsiteY96" fmla="*/ 3726388 h 3784177"/>
              <a:gd name="connsiteX97" fmla="*/ 339711 w 8037833"/>
              <a:gd name="connsiteY97" fmla="*/ 3718242 h 3784177"/>
              <a:gd name="connsiteX98" fmla="*/ 222239 w 8037833"/>
              <a:gd name="connsiteY98" fmla="*/ 3672335 h 3784177"/>
              <a:gd name="connsiteX99" fmla="*/ 163578 w 8037833"/>
              <a:gd name="connsiteY99" fmla="*/ 3656292 h 3784177"/>
              <a:gd name="connsiteX100" fmla="*/ 72220 w 8037833"/>
              <a:gd name="connsiteY100" fmla="*/ 3645272 h 3784177"/>
              <a:gd name="connsiteX101" fmla="*/ 44395 w 8037833"/>
              <a:gd name="connsiteY101" fmla="*/ 3639455 h 3784177"/>
              <a:gd name="connsiteX102" fmla="*/ 1962 w 8037833"/>
              <a:gd name="connsiteY102" fmla="*/ 3635948 h 3784177"/>
              <a:gd name="connsiteX103" fmla="*/ 0 w 8037833"/>
              <a:gd name="connsiteY103" fmla="*/ 3635261 h 3784177"/>
              <a:gd name="connsiteX104" fmla="*/ 0 w 8037833"/>
              <a:gd name="connsiteY104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78563 w 8037833"/>
              <a:gd name="connsiteY60" fmla="*/ 3694486 h 3784177"/>
              <a:gd name="connsiteX61" fmla="*/ 3524121 w 8037833"/>
              <a:gd name="connsiteY61" fmla="*/ 3642736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2989722 w 8037833"/>
              <a:gd name="connsiteY64" fmla="*/ 3623230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39034 w 8037833"/>
              <a:gd name="connsiteY70" fmla="*/ 3647396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24121 w 8037833"/>
              <a:gd name="connsiteY61" fmla="*/ 3642736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2989722 w 8037833"/>
              <a:gd name="connsiteY64" fmla="*/ 3623230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39034 w 8037833"/>
              <a:gd name="connsiteY70" fmla="*/ 3647396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2989722 w 8037833"/>
              <a:gd name="connsiteY64" fmla="*/ 3623230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39034 w 8037833"/>
              <a:gd name="connsiteY70" fmla="*/ 3647396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2989722 w 8037833"/>
              <a:gd name="connsiteY64" fmla="*/ 3623230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39034 w 8037833"/>
              <a:gd name="connsiteY70" fmla="*/ 3647396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2989722 w 8037833"/>
              <a:gd name="connsiteY64" fmla="*/ 3623230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39034 w 8037833"/>
              <a:gd name="connsiteY70" fmla="*/ 3647396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2989722 w 8037833"/>
              <a:gd name="connsiteY64" fmla="*/ 3623230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39034 w 8037833"/>
              <a:gd name="connsiteY70" fmla="*/ 3647396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39034 w 8037833"/>
              <a:gd name="connsiteY70" fmla="*/ 3647396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62769 w 8037833"/>
              <a:gd name="connsiteY70" fmla="*/ 3651848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50902 w 8037833"/>
              <a:gd name="connsiteY70" fmla="*/ 3665203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50902 w 8037833"/>
              <a:gd name="connsiteY70" fmla="*/ 3665203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900166 w 8037833"/>
              <a:gd name="connsiteY79" fmla="*/ 3609358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50902 w 8037833"/>
              <a:gd name="connsiteY70" fmla="*/ 3665203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01439 h 3784177"/>
              <a:gd name="connsiteX79" fmla="*/ 1860608 w 8037833"/>
              <a:gd name="connsiteY79" fmla="*/ 3618261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50902 w 8037833"/>
              <a:gd name="connsiteY70" fmla="*/ 3665203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32600 h 3784177"/>
              <a:gd name="connsiteX79" fmla="*/ 1860608 w 8037833"/>
              <a:gd name="connsiteY79" fmla="*/ 3618261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50902 w 8037833"/>
              <a:gd name="connsiteY70" fmla="*/ 3665203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32600 h 3784177"/>
              <a:gd name="connsiteX79" fmla="*/ 1860608 w 8037833"/>
              <a:gd name="connsiteY79" fmla="*/ 3618261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50902 w 8037833"/>
              <a:gd name="connsiteY70" fmla="*/ 3665203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32600 h 3784177"/>
              <a:gd name="connsiteX79" fmla="*/ 1860608 w 8037833"/>
              <a:gd name="connsiteY79" fmla="*/ 3618261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50902 w 8037833"/>
              <a:gd name="connsiteY70" fmla="*/ 3665203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58745 w 8037833"/>
              <a:gd name="connsiteY76" fmla="*/ 3673229 h 3784177"/>
              <a:gd name="connsiteX77" fmla="*/ 2082844 w 8037833"/>
              <a:gd name="connsiteY77" fmla="*/ 3645349 h 3784177"/>
              <a:gd name="connsiteX78" fmla="*/ 1938480 w 8037833"/>
              <a:gd name="connsiteY78" fmla="*/ 3632600 h 3784177"/>
              <a:gd name="connsiteX79" fmla="*/ 1860608 w 8037833"/>
              <a:gd name="connsiteY79" fmla="*/ 3618261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50902 w 8037833"/>
              <a:gd name="connsiteY70" fmla="*/ 3665203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31055 w 8037833"/>
              <a:gd name="connsiteY76" fmla="*/ 3673230 h 3784177"/>
              <a:gd name="connsiteX77" fmla="*/ 2082844 w 8037833"/>
              <a:gd name="connsiteY77" fmla="*/ 3645349 h 3784177"/>
              <a:gd name="connsiteX78" fmla="*/ 1938480 w 8037833"/>
              <a:gd name="connsiteY78" fmla="*/ 3632600 h 3784177"/>
              <a:gd name="connsiteX79" fmla="*/ 1860608 w 8037833"/>
              <a:gd name="connsiteY79" fmla="*/ 3618261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  <a:gd name="connsiteX0" fmla="*/ 0 w 8037833"/>
              <a:gd name="connsiteY0" fmla="*/ 12763 h 3784177"/>
              <a:gd name="connsiteX1" fmla="*/ 8037833 w 8037833"/>
              <a:gd name="connsiteY1" fmla="*/ 0 h 3784177"/>
              <a:gd name="connsiteX2" fmla="*/ 8037833 w 8037833"/>
              <a:gd name="connsiteY2" fmla="*/ 3123098 h 3784177"/>
              <a:gd name="connsiteX3" fmla="*/ 8034343 w 8037833"/>
              <a:gd name="connsiteY3" fmla="*/ 3122573 h 3784177"/>
              <a:gd name="connsiteX4" fmla="*/ 7873273 w 8037833"/>
              <a:gd name="connsiteY4" fmla="*/ 3143820 h 3784177"/>
              <a:gd name="connsiteX5" fmla="*/ 7725050 w 8037833"/>
              <a:gd name="connsiteY5" fmla="*/ 3176697 h 3784177"/>
              <a:gd name="connsiteX6" fmla="*/ 7576893 w 8037833"/>
              <a:gd name="connsiteY6" fmla="*/ 3201588 h 3784177"/>
              <a:gd name="connsiteX7" fmla="*/ 7394769 w 8037833"/>
              <a:gd name="connsiteY7" fmla="*/ 3276296 h 3784177"/>
              <a:gd name="connsiteX8" fmla="*/ 7293055 w 8037833"/>
              <a:gd name="connsiteY8" fmla="*/ 3276425 h 3784177"/>
              <a:gd name="connsiteX9" fmla="*/ 7225028 w 8037833"/>
              <a:gd name="connsiteY9" fmla="*/ 3269266 h 3784177"/>
              <a:gd name="connsiteX10" fmla="*/ 7180777 w 8037833"/>
              <a:gd name="connsiteY10" fmla="*/ 3262890 h 3784177"/>
              <a:gd name="connsiteX11" fmla="*/ 7146896 w 8037833"/>
              <a:gd name="connsiteY11" fmla="*/ 3256975 h 3784177"/>
              <a:gd name="connsiteX12" fmla="*/ 7101771 w 8037833"/>
              <a:gd name="connsiteY12" fmla="*/ 3257015 h 3784177"/>
              <a:gd name="connsiteX13" fmla="*/ 7028065 w 8037833"/>
              <a:gd name="connsiteY13" fmla="*/ 3312694 h 3784177"/>
              <a:gd name="connsiteX14" fmla="*/ 6912506 w 8037833"/>
              <a:gd name="connsiteY14" fmla="*/ 3361478 h 3784177"/>
              <a:gd name="connsiteX15" fmla="*/ 6819463 w 8037833"/>
              <a:gd name="connsiteY15" fmla="*/ 3368624 h 3784177"/>
              <a:gd name="connsiteX16" fmla="*/ 6797198 w 8037833"/>
              <a:gd name="connsiteY16" fmla="*/ 3378256 h 3784177"/>
              <a:gd name="connsiteX17" fmla="*/ 6687784 w 8037833"/>
              <a:gd name="connsiteY17" fmla="*/ 3376132 h 3784177"/>
              <a:gd name="connsiteX18" fmla="*/ 6526982 w 8037833"/>
              <a:gd name="connsiteY18" fmla="*/ 3395855 h 3784177"/>
              <a:gd name="connsiteX19" fmla="*/ 6352283 w 8037833"/>
              <a:gd name="connsiteY19" fmla="*/ 3374762 h 3784177"/>
              <a:gd name="connsiteX20" fmla="*/ 6151276 w 8037833"/>
              <a:gd name="connsiteY20" fmla="*/ 3366439 h 3784177"/>
              <a:gd name="connsiteX21" fmla="*/ 6022263 w 8037833"/>
              <a:gd name="connsiteY21" fmla="*/ 3359057 h 3784177"/>
              <a:gd name="connsiteX22" fmla="*/ 5891274 w 8037833"/>
              <a:gd name="connsiteY22" fmla="*/ 3397681 h 3784177"/>
              <a:gd name="connsiteX23" fmla="*/ 5746050 w 8037833"/>
              <a:gd name="connsiteY23" fmla="*/ 3426142 h 3784177"/>
              <a:gd name="connsiteX24" fmla="*/ 5613670 w 8037833"/>
              <a:gd name="connsiteY24" fmla="*/ 3428671 h 3784177"/>
              <a:gd name="connsiteX25" fmla="*/ 5535334 w 8037833"/>
              <a:gd name="connsiteY25" fmla="*/ 3437044 h 3784177"/>
              <a:gd name="connsiteX26" fmla="*/ 5506940 w 8037833"/>
              <a:gd name="connsiteY26" fmla="*/ 3450999 h 3784177"/>
              <a:gd name="connsiteX27" fmla="*/ 5466372 w 8037833"/>
              <a:gd name="connsiteY27" fmla="*/ 3463245 h 3784177"/>
              <a:gd name="connsiteX28" fmla="*/ 5395833 w 8037833"/>
              <a:gd name="connsiteY28" fmla="*/ 3493194 h 3784177"/>
              <a:gd name="connsiteX29" fmla="*/ 5305325 w 8037833"/>
              <a:gd name="connsiteY29" fmla="*/ 3505200 h 3784177"/>
              <a:gd name="connsiteX30" fmla="*/ 5223043 w 8037833"/>
              <a:gd name="connsiteY30" fmla="*/ 3491664 h 3784177"/>
              <a:gd name="connsiteX31" fmla="*/ 5167992 w 8037833"/>
              <a:gd name="connsiteY31" fmla="*/ 3486279 h 3784177"/>
              <a:gd name="connsiteX32" fmla="*/ 5034489 w 8037833"/>
              <a:gd name="connsiteY32" fmla="*/ 3483520 h 3784177"/>
              <a:gd name="connsiteX33" fmla="*/ 4890003 w 8037833"/>
              <a:gd name="connsiteY33" fmla="*/ 3469874 h 3784177"/>
              <a:gd name="connsiteX34" fmla="*/ 4856654 w 8037833"/>
              <a:gd name="connsiteY34" fmla="*/ 3481880 h 3784177"/>
              <a:gd name="connsiteX35" fmla="*/ 4800711 w 8037833"/>
              <a:gd name="connsiteY35" fmla="*/ 3501441 h 3784177"/>
              <a:gd name="connsiteX36" fmla="*/ 4761569 w 8037833"/>
              <a:gd name="connsiteY36" fmla="*/ 3538103 h 3784177"/>
              <a:gd name="connsiteX37" fmla="*/ 4713734 w 8037833"/>
              <a:gd name="connsiteY37" fmla="*/ 3545724 h 3784177"/>
              <a:gd name="connsiteX38" fmla="*/ 4649120 w 8037833"/>
              <a:gd name="connsiteY38" fmla="*/ 3536392 h 3784177"/>
              <a:gd name="connsiteX39" fmla="*/ 4573578 w 8037833"/>
              <a:gd name="connsiteY39" fmla="*/ 3565923 h 3784177"/>
              <a:gd name="connsiteX40" fmla="*/ 4529117 w 8037833"/>
              <a:gd name="connsiteY40" fmla="*/ 3575592 h 3784177"/>
              <a:gd name="connsiteX41" fmla="*/ 4408641 w 8037833"/>
              <a:gd name="connsiteY41" fmla="*/ 3610000 h 3784177"/>
              <a:gd name="connsiteX42" fmla="*/ 4356402 w 8037833"/>
              <a:gd name="connsiteY42" fmla="*/ 3642792 h 3784177"/>
              <a:gd name="connsiteX43" fmla="*/ 4270245 w 8037833"/>
              <a:gd name="connsiteY43" fmla="*/ 3665789 h 3784177"/>
              <a:gd name="connsiteX44" fmla="*/ 4208725 w 8037833"/>
              <a:gd name="connsiteY44" fmla="*/ 3678132 h 3784177"/>
              <a:gd name="connsiteX45" fmla="*/ 4191289 w 8037833"/>
              <a:gd name="connsiteY45" fmla="*/ 3702380 h 3784177"/>
              <a:gd name="connsiteX46" fmla="*/ 4191039 w 8037833"/>
              <a:gd name="connsiteY46" fmla="*/ 3702831 h 3784177"/>
              <a:gd name="connsiteX47" fmla="*/ 4153651 w 8037833"/>
              <a:gd name="connsiteY47" fmla="*/ 3706181 h 3784177"/>
              <a:gd name="connsiteX48" fmla="*/ 4071732 w 8037833"/>
              <a:gd name="connsiteY48" fmla="*/ 3732513 h 3784177"/>
              <a:gd name="connsiteX49" fmla="*/ 4045924 w 8037833"/>
              <a:gd name="connsiteY49" fmla="*/ 3739404 h 3784177"/>
              <a:gd name="connsiteX50" fmla="*/ 4032171 w 8037833"/>
              <a:gd name="connsiteY50" fmla="*/ 3745523 h 3784177"/>
              <a:gd name="connsiteX51" fmla="*/ 4011556 w 8037833"/>
              <a:gd name="connsiteY51" fmla="*/ 3729673 h 3784177"/>
              <a:gd name="connsiteX52" fmla="*/ 3985774 w 8037833"/>
              <a:gd name="connsiteY52" fmla="*/ 3736547 h 3784177"/>
              <a:gd name="connsiteX53" fmla="*/ 3979769 w 8037833"/>
              <a:gd name="connsiteY53" fmla="*/ 3738769 h 3784177"/>
              <a:gd name="connsiteX54" fmla="*/ 3934671 w 8037833"/>
              <a:gd name="connsiteY54" fmla="*/ 3723339 h 3784177"/>
              <a:gd name="connsiteX55" fmla="*/ 3930274 w 8037833"/>
              <a:gd name="connsiteY55" fmla="*/ 3717148 h 3784177"/>
              <a:gd name="connsiteX56" fmla="*/ 3907660 w 8037833"/>
              <a:gd name="connsiteY56" fmla="*/ 3714456 h 3784177"/>
              <a:gd name="connsiteX57" fmla="*/ 3905087 w 8037833"/>
              <a:gd name="connsiteY57" fmla="*/ 3716098 h 3784177"/>
              <a:gd name="connsiteX58" fmla="*/ 3886347 w 8037833"/>
              <a:gd name="connsiteY58" fmla="*/ 3706620 h 3784177"/>
              <a:gd name="connsiteX59" fmla="*/ 3811197 w 8037833"/>
              <a:gd name="connsiteY59" fmla="*/ 3689905 h 3784177"/>
              <a:gd name="connsiteX60" fmla="*/ 3666696 w 8037833"/>
              <a:gd name="connsiteY60" fmla="*/ 3681132 h 3784177"/>
              <a:gd name="connsiteX61" fmla="*/ 3516210 w 8037833"/>
              <a:gd name="connsiteY61" fmla="*/ 3656091 h 3784177"/>
              <a:gd name="connsiteX62" fmla="*/ 3373519 w 8037833"/>
              <a:gd name="connsiteY62" fmla="*/ 3665785 h 3784177"/>
              <a:gd name="connsiteX63" fmla="*/ 3114267 w 8037833"/>
              <a:gd name="connsiteY63" fmla="*/ 3638983 h 3784177"/>
              <a:gd name="connsiteX64" fmla="*/ 3025324 w 8037833"/>
              <a:gd name="connsiteY64" fmla="*/ 3636584 h 3784177"/>
              <a:gd name="connsiteX65" fmla="*/ 2965734 w 8037833"/>
              <a:gd name="connsiteY65" fmla="*/ 3635676 h 3784177"/>
              <a:gd name="connsiteX66" fmla="*/ 2961603 w 8037833"/>
              <a:gd name="connsiteY66" fmla="*/ 3638221 h 3784177"/>
              <a:gd name="connsiteX67" fmla="*/ 2944959 w 8037833"/>
              <a:gd name="connsiteY67" fmla="*/ 3639723 h 3784177"/>
              <a:gd name="connsiteX68" fmla="*/ 2940402 w 8037833"/>
              <a:gd name="connsiteY68" fmla="*/ 3651000 h 3784177"/>
              <a:gd name="connsiteX69" fmla="*/ 2884777 w 8037833"/>
              <a:gd name="connsiteY69" fmla="*/ 3660775 h 3784177"/>
              <a:gd name="connsiteX70" fmla="*/ 2750902 w 8037833"/>
              <a:gd name="connsiteY70" fmla="*/ 3665203 h 3784177"/>
              <a:gd name="connsiteX71" fmla="*/ 2651827 w 8037833"/>
              <a:gd name="connsiteY71" fmla="*/ 3646306 h 3784177"/>
              <a:gd name="connsiteX72" fmla="*/ 2618680 w 8037833"/>
              <a:gd name="connsiteY72" fmla="*/ 3656755 h 3784177"/>
              <a:gd name="connsiteX73" fmla="*/ 2572404 w 8037833"/>
              <a:gd name="connsiteY73" fmla="*/ 3664043 h 3784177"/>
              <a:gd name="connsiteX74" fmla="*/ 2423704 w 8037833"/>
              <a:gd name="connsiteY74" fmla="*/ 3658079 h 3784177"/>
              <a:gd name="connsiteX75" fmla="*/ 2301172 w 8037833"/>
              <a:gd name="connsiteY75" fmla="*/ 3663053 h 3784177"/>
              <a:gd name="connsiteX76" fmla="*/ 2231055 w 8037833"/>
              <a:gd name="connsiteY76" fmla="*/ 3673230 h 3784177"/>
              <a:gd name="connsiteX77" fmla="*/ 2082844 w 8037833"/>
              <a:gd name="connsiteY77" fmla="*/ 3645349 h 3784177"/>
              <a:gd name="connsiteX78" fmla="*/ 1938480 w 8037833"/>
              <a:gd name="connsiteY78" fmla="*/ 3632600 h 3784177"/>
              <a:gd name="connsiteX79" fmla="*/ 1860608 w 8037833"/>
              <a:gd name="connsiteY79" fmla="*/ 3618261 h 3784177"/>
              <a:gd name="connsiteX80" fmla="*/ 1704758 w 8037833"/>
              <a:gd name="connsiteY80" fmla="*/ 3637625 h 3784177"/>
              <a:gd name="connsiteX81" fmla="*/ 1664576 w 8037833"/>
              <a:gd name="connsiteY81" fmla="*/ 3638572 h 3784177"/>
              <a:gd name="connsiteX82" fmla="*/ 1577459 w 8037833"/>
              <a:gd name="connsiteY82" fmla="*/ 3658824 h 3784177"/>
              <a:gd name="connsiteX83" fmla="*/ 1527269 w 8037833"/>
              <a:gd name="connsiteY83" fmla="*/ 3663088 h 3784177"/>
              <a:gd name="connsiteX84" fmla="*/ 1390118 w 8037833"/>
              <a:gd name="connsiteY84" fmla="*/ 3682789 h 3784177"/>
              <a:gd name="connsiteX85" fmla="*/ 1268521 w 8037833"/>
              <a:gd name="connsiteY85" fmla="*/ 3713114 h 3784177"/>
              <a:gd name="connsiteX86" fmla="*/ 1186863 w 8037833"/>
              <a:gd name="connsiteY86" fmla="*/ 3736384 h 3784177"/>
              <a:gd name="connsiteX87" fmla="*/ 1073929 w 8037833"/>
              <a:gd name="connsiteY87" fmla="*/ 3776166 h 3784177"/>
              <a:gd name="connsiteX88" fmla="*/ 1039167 w 8037833"/>
              <a:gd name="connsiteY88" fmla="*/ 3784177 h 3784177"/>
              <a:gd name="connsiteX89" fmla="*/ 989223 w 8037833"/>
              <a:gd name="connsiteY89" fmla="*/ 3770303 h 3784177"/>
              <a:gd name="connsiteX90" fmla="*/ 907906 w 8037833"/>
              <a:gd name="connsiteY90" fmla="*/ 3757678 h 3784177"/>
              <a:gd name="connsiteX91" fmla="*/ 833137 w 8037833"/>
              <a:gd name="connsiteY91" fmla="*/ 3744175 h 3784177"/>
              <a:gd name="connsiteX92" fmla="*/ 742042 w 8037833"/>
              <a:gd name="connsiteY92" fmla="*/ 3747612 h 3784177"/>
              <a:gd name="connsiteX93" fmla="*/ 659460 w 8037833"/>
              <a:gd name="connsiteY93" fmla="*/ 3740429 h 3784177"/>
              <a:gd name="connsiteX94" fmla="*/ 556552 w 8037833"/>
              <a:gd name="connsiteY94" fmla="*/ 3739124 h 3784177"/>
              <a:gd name="connsiteX95" fmla="*/ 385384 w 8037833"/>
              <a:gd name="connsiteY95" fmla="*/ 3726388 h 3784177"/>
              <a:gd name="connsiteX96" fmla="*/ 339711 w 8037833"/>
              <a:gd name="connsiteY96" fmla="*/ 3718242 h 3784177"/>
              <a:gd name="connsiteX97" fmla="*/ 222239 w 8037833"/>
              <a:gd name="connsiteY97" fmla="*/ 3672335 h 3784177"/>
              <a:gd name="connsiteX98" fmla="*/ 163578 w 8037833"/>
              <a:gd name="connsiteY98" fmla="*/ 3656292 h 3784177"/>
              <a:gd name="connsiteX99" fmla="*/ 72220 w 8037833"/>
              <a:gd name="connsiteY99" fmla="*/ 3645272 h 3784177"/>
              <a:gd name="connsiteX100" fmla="*/ 44395 w 8037833"/>
              <a:gd name="connsiteY100" fmla="*/ 3639455 h 3784177"/>
              <a:gd name="connsiteX101" fmla="*/ 1962 w 8037833"/>
              <a:gd name="connsiteY101" fmla="*/ 3635948 h 3784177"/>
              <a:gd name="connsiteX102" fmla="*/ 0 w 8037833"/>
              <a:gd name="connsiteY102" fmla="*/ 3635261 h 3784177"/>
              <a:gd name="connsiteX103" fmla="*/ 0 w 8037833"/>
              <a:gd name="connsiteY103" fmla="*/ 12763 h 3784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8037833" h="3784177">
                <a:moveTo>
                  <a:pt x="0" y="12763"/>
                </a:moveTo>
                <a:lnTo>
                  <a:pt x="8037833" y="0"/>
                </a:lnTo>
                <a:lnTo>
                  <a:pt x="8037833" y="3123098"/>
                </a:lnTo>
                <a:lnTo>
                  <a:pt x="8034343" y="3122573"/>
                </a:lnTo>
                <a:cubicBezTo>
                  <a:pt x="7983474" y="3121603"/>
                  <a:pt x="7950774" y="3135358"/>
                  <a:pt x="7873273" y="3143820"/>
                </a:cubicBezTo>
                <a:cubicBezTo>
                  <a:pt x="7815955" y="3157300"/>
                  <a:pt x="7736505" y="3157529"/>
                  <a:pt x="7725050" y="3176697"/>
                </a:cubicBezTo>
                <a:cubicBezTo>
                  <a:pt x="7648512" y="3193606"/>
                  <a:pt x="7643300" y="3178029"/>
                  <a:pt x="7576893" y="3201588"/>
                </a:cubicBezTo>
                <a:cubicBezTo>
                  <a:pt x="7520245" y="3242172"/>
                  <a:pt x="7469878" y="3228579"/>
                  <a:pt x="7394769" y="3276296"/>
                </a:cubicBezTo>
                <a:cubicBezTo>
                  <a:pt x="7357768" y="3274736"/>
                  <a:pt x="7328904" y="3286613"/>
                  <a:pt x="7293055" y="3276425"/>
                </a:cubicBezTo>
                <a:cubicBezTo>
                  <a:pt x="7277199" y="3267084"/>
                  <a:pt x="7243628" y="3294904"/>
                  <a:pt x="7225028" y="3269266"/>
                </a:cubicBezTo>
                <a:cubicBezTo>
                  <a:pt x="7223645" y="3287895"/>
                  <a:pt x="7188542" y="3271541"/>
                  <a:pt x="7180777" y="3262890"/>
                </a:cubicBezTo>
                <a:cubicBezTo>
                  <a:pt x="7171770" y="3271019"/>
                  <a:pt x="7156637" y="3256184"/>
                  <a:pt x="7146896" y="3256975"/>
                </a:cubicBezTo>
                <a:cubicBezTo>
                  <a:pt x="7127629" y="3216232"/>
                  <a:pt x="7125488" y="3280164"/>
                  <a:pt x="7101771" y="3257015"/>
                </a:cubicBezTo>
                <a:cubicBezTo>
                  <a:pt x="7091351" y="3270846"/>
                  <a:pt x="7056023" y="3300186"/>
                  <a:pt x="7028065" y="3312694"/>
                </a:cubicBezTo>
                <a:cubicBezTo>
                  <a:pt x="6973069" y="3340015"/>
                  <a:pt x="6969266" y="3372516"/>
                  <a:pt x="6912506" y="3361478"/>
                </a:cubicBezTo>
                <a:cubicBezTo>
                  <a:pt x="6904521" y="3387853"/>
                  <a:pt x="6807293" y="3321424"/>
                  <a:pt x="6819463" y="3368624"/>
                </a:cubicBezTo>
                <a:cubicBezTo>
                  <a:pt x="6800520" y="3366318"/>
                  <a:pt x="6786640" y="3347534"/>
                  <a:pt x="6797198" y="3378256"/>
                </a:cubicBezTo>
                <a:lnTo>
                  <a:pt x="6687784" y="3376132"/>
                </a:lnTo>
                <a:cubicBezTo>
                  <a:pt x="6627134" y="3384700"/>
                  <a:pt x="6589262" y="3407309"/>
                  <a:pt x="6526982" y="3395855"/>
                </a:cubicBezTo>
                <a:cubicBezTo>
                  <a:pt x="6465982" y="3394483"/>
                  <a:pt x="6435204" y="3374346"/>
                  <a:pt x="6352283" y="3374762"/>
                </a:cubicBezTo>
                <a:cubicBezTo>
                  <a:pt x="6293888" y="3372097"/>
                  <a:pt x="6210346" y="3356471"/>
                  <a:pt x="6151276" y="3366439"/>
                </a:cubicBezTo>
                <a:cubicBezTo>
                  <a:pt x="6080563" y="3342600"/>
                  <a:pt x="6098061" y="3372084"/>
                  <a:pt x="6022263" y="3359057"/>
                </a:cubicBezTo>
                <a:cubicBezTo>
                  <a:pt x="5989123" y="3410585"/>
                  <a:pt x="5931322" y="3384912"/>
                  <a:pt x="5891274" y="3397681"/>
                </a:cubicBezTo>
                <a:cubicBezTo>
                  <a:pt x="5845239" y="3408862"/>
                  <a:pt x="5792317" y="3420977"/>
                  <a:pt x="5746050" y="3426142"/>
                </a:cubicBezTo>
                <a:cubicBezTo>
                  <a:pt x="5709404" y="3402923"/>
                  <a:pt x="5659139" y="3459917"/>
                  <a:pt x="5613670" y="3428671"/>
                </a:cubicBezTo>
                <a:cubicBezTo>
                  <a:pt x="5596941" y="3421144"/>
                  <a:pt x="5545141" y="3422095"/>
                  <a:pt x="5535334" y="3437044"/>
                </a:cubicBezTo>
                <a:cubicBezTo>
                  <a:pt x="5524532" y="3440286"/>
                  <a:pt x="5511933" y="3434991"/>
                  <a:pt x="5506940" y="3450999"/>
                </a:cubicBezTo>
                <a:cubicBezTo>
                  <a:pt x="5498692" y="3470265"/>
                  <a:pt x="5461008" y="3440518"/>
                  <a:pt x="5466372" y="3463245"/>
                </a:cubicBezTo>
                <a:cubicBezTo>
                  <a:pt x="5439614" y="3442862"/>
                  <a:pt x="5418331" y="3483220"/>
                  <a:pt x="5395833" y="3493194"/>
                </a:cubicBezTo>
                <a:cubicBezTo>
                  <a:pt x="5374758" y="3472971"/>
                  <a:pt x="5354436" y="3500114"/>
                  <a:pt x="5305325" y="3505200"/>
                </a:cubicBezTo>
                <a:cubicBezTo>
                  <a:pt x="5282149" y="3481812"/>
                  <a:pt x="5266154" y="3522676"/>
                  <a:pt x="5223043" y="3491664"/>
                </a:cubicBezTo>
                <a:cubicBezTo>
                  <a:pt x="5200154" y="3491478"/>
                  <a:pt x="5207329" y="3491346"/>
                  <a:pt x="5167992" y="3486279"/>
                </a:cubicBezTo>
                <a:cubicBezTo>
                  <a:pt x="5107971" y="3480838"/>
                  <a:pt x="5089784" y="3489924"/>
                  <a:pt x="5034489" y="3483520"/>
                </a:cubicBezTo>
                <a:cubicBezTo>
                  <a:pt x="4972450" y="3481234"/>
                  <a:pt x="4971120" y="3508066"/>
                  <a:pt x="4890003" y="3469874"/>
                </a:cubicBezTo>
                <a:cubicBezTo>
                  <a:pt x="4883619" y="3488080"/>
                  <a:pt x="4873972" y="3489465"/>
                  <a:pt x="4856654" y="3481880"/>
                </a:cubicBezTo>
                <a:cubicBezTo>
                  <a:pt x="4826649" y="3482096"/>
                  <a:pt x="4833746" y="3526606"/>
                  <a:pt x="4800711" y="3501441"/>
                </a:cubicBezTo>
                <a:cubicBezTo>
                  <a:pt x="4808694" y="3525119"/>
                  <a:pt x="4745093" y="3513953"/>
                  <a:pt x="4761569" y="3538103"/>
                </a:cubicBezTo>
                <a:cubicBezTo>
                  <a:pt x="4744478" y="3561060"/>
                  <a:pt x="4730992" y="3525632"/>
                  <a:pt x="4713734" y="3545724"/>
                </a:cubicBezTo>
                <a:cubicBezTo>
                  <a:pt x="4694993" y="3545439"/>
                  <a:pt x="4672479" y="3533026"/>
                  <a:pt x="4649120" y="3536392"/>
                </a:cubicBezTo>
                <a:cubicBezTo>
                  <a:pt x="4617081" y="3524764"/>
                  <a:pt x="4613909" y="3550370"/>
                  <a:pt x="4573578" y="3565923"/>
                </a:cubicBezTo>
                <a:cubicBezTo>
                  <a:pt x="4554559" y="3553131"/>
                  <a:pt x="4541305" y="3561025"/>
                  <a:pt x="4529117" y="3575592"/>
                </a:cubicBezTo>
                <a:cubicBezTo>
                  <a:pt x="4488096" y="3574977"/>
                  <a:pt x="4453361" y="3598310"/>
                  <a:pt x="4408641" y="3610000"/>
                </a:cubicBezTo>
                <a:cubicBezTo>
                  <a:pt x="4359520" y="3631497"/>
                  <a:pt x="4386585" y="3626629"/>
                  <a:pt x="4356402" y="3642792"/>
                </a:cubicBezTo>
                <a:lnTo>
                  <a:pt x="4270245" y="3665789"/>
                </a:lnTo>
                <a:lnTo>
                  <a:pt x="4208725" y="3678132"/>
                </a:lnTo>
                <a:lnTo>
                  <a:pt x="4191289" y="3702380"/>
                </a:lnTo>
                <a:lnTo>
                  <a:pt x="4191039" y="3702831"/>
                </a:lnTo>
                <a:lnTo>
                  <a:pt x="4153651" y="3706181"/>
                </a:lnTo>
                <a:cubicBezTo>
                  <a:pt x="4133767" y="3711128"/>
                  <a:pt x="4094301" y="3726234"/>
                  <a:pt x="4071732" y="3732513"/>
                </a:cubicBezTo>
                <a:cubicBezTo>
                  <a:pt x="4051251" y="3727949"/>
                  <a:pt x="4038650" y="3707633"/>
                  <a:pt x="4045924" y="3739404"/>
                </a:cubicBezTo>
                <a:cubicBezTo>
                  <a:pt x="4039196" y="3738807"/>
                  <a:pt x="4035086" y="3741389"/>
                  <a:pt x="4032171" y="3745523"/>
                </a:cubicBezTo>
                <a:lnTo>
                  <a:pt x="4011556" y="3729673"/>
                </a:lnTo>
                <a:lnTo>
                  <a:pt x="3985774" y="3736547"/>
                </a:lnTo>
                <a:lnTo>
                  <a:pt x="3979769" y="3738769"/>
                </a:lnTo>
                <a:lnTo>
                  <a:pt x="3934671" y="3723339"/>
                </a:lnTo>
                <a:lnTo>
                  <a:pt x="3930274" y="3717148"/>
                </a:lnTo>
                <a:cubicBezTo>
                  <a:pt x="3925557" y="3713336"/>
                  <a:pt x="3918845" y="3711571"/>
                  <a:pt x="3907660" y="3714456"/>
                </a:cubicBezTo>
                <a:lnTo>
                  <a:pt x="3905087" y="3716098"/>
                </a:lnTo>
                <a:lnTo>
                  <a:pt x="3886347" y="3706620"/>
                </a:lnTo>
                <a:cubicBezTo>
                  <a:pt x="3880298" y="3702306"/>
                  <a:pt x="3815582" y="3696877"/>
                  <a:pt x="3811197" y="3689905"/>
                </a:cubicBezTo>
                <a:cubicBezTo>
                  <a:pt x="3740331" y="3707163"/>
                  <a:pt x="3735452" y="3676537"/>
                  <a:pt x="3666696" y="3681132"/>
                </a:cubicBezTo>
                <a:cubicBezTo>
                  <a:pt x="3607148" y="3634465"/>
                  <a:pt x="3569589" y="3662889"/>
                  <a:pt x="3516210" y="3656091"/>
                </a:cubicBezTo>
                <a:cubicBezTo>
                  <a:pt x="3465369" y="3651308"/>
                  <a:pt x="3441828" y="3666410"/>
                  <a:pt x="3373519" y="3665785"/>
                </a:cubicBezTo>
                <a:cubicBezTo>
                  <a:pt x="3301144" y="3655607"/>
                  <a:pt x="3195679" y="3661016"/>
                  <a:pt x="3114267" y="3638983"/>
                </a:cubicBezTo>
                <a:cubicBezTo>
                  <a:pt x="3050301" y="3631891"/>
                  <a:pt x="3050080" y="3637135"/>
                  <a:pt x="3025324" y="3636584"/>
                </a:cubicBezTo>
                <a:cubicBezTo>
                  <a:pt x="3017092" y="3639607"/>
                  <a:pt x="2973615" y="3630768"/>
                  <a:pt x="2965734" y="3635676"/>
                </a:cubicBezTo>
                <a:lnTo>
                  <a:pt x="2961603" y="3638221"/>
                </a:lnTo>
                <a:lnTo>
                  <a:pt x="2944959" y="3639723"/>
                </a:lnTo>
                <a:lnTo>
                  <a:pt x="2940402" y="3651000"/>
                </a:lnTo>
                <a:lnTo>
                  <a:pt x="2884777" y="3660775"/>
                </a:lnTo>
                <a:cubicBezTo>
                  <a:pt x="2847798" y="3633323"/>
                  <a:pt x="2816224" y="3666073"/>
                  <a:pt x="2750902" y="3665203"/>
                </a:cubicBezTo>
                <a:cubicBezTo>
                  <a:pt x="2733591" y="3655721"/>
                  <a:pt x="2664700" y="3632640"/>
                  <a:pt x="2651827" y="3646306"/>
                </a:cubicBezTo>
                <a:cubicBezTo>
                  <a:pt x="2639507" y="3648229"/>
                  <a:pt x="2626416" y="3641459"/>
                  <a:pt x="2618680" y="3656755"/>
                </a:cubicBezTo>
                <a:cubicBezTo>
                  <a:pt x="2606912" y="3674893"/>
                  <a:pt x="2569710" y="3640834"/>
                  <a:pt x="2572404" y="3664043"/>
                </a:cubicBezTo>
                <a:cubicBezTo>
                  <a:pt x="2539908" y="3664264"/>
                  <a:pt x="2468909" y="3658244"/>
                  <a:pt x="2423704" y="3658079"/>
                </a:cubicBezTo>
                <a:cubicBezTo>
                  <a:pt x="2401541" y="3632076"/>
                  <a:pt x="2336245" y="3667858"/>
                  <a:pt x="2301172" y="3663053"/>
                </a:cubicBezTo>
                <a:cubicBezTo>
                  <a:pt x="2270382" y="3664836"/>
                  <a:pt x="2267443" y="3678406"/>
                  <a:pt x="2231055" y="3673230"/>
                </a:cubicBezTo>
                <a:cubicBezTo>
                  <a:pt x="2166181" y="3668829"/>
                  <a:pt x="2142671" y="3658345"/>
                  <a:pt x="2082844" y="3645349"/>
                </a:cubicBezTo>
                <a:cubicBezTo>
                  <a:pt x="2015031" y="3635633"/>
                  <a:pt x="2014280" y="3649098"/>
                  <a:pt x="1938480" y="3632600"/>
                </a:cubicBezTo>
                <a:cubicBezTo>
                  <a:pt x="1920997" y="3627656"/>
                  <a:pt x="1878559" y="3627872"/>
                  <a:pt x="1860608" y="3618261"/>
                </a:cubicBezTo>
                <a:cubicBezTo>
                  <a:pt x="1835500" y="3623550"/>
                  <a:pt x="1732415" y="3629919"/>
                  <a:pt x="1704758" y="3637625"/>
                </a:cubicBezTo>
                <a:cubicBezTo>
                  <a:pt x="1665493" y="3642494"/>
                  <a:pt x="1699638" y="3634297"/>
                  <a:pt x="1664576" y="3638572"/>
                </a:cubicBezTo>
                <a:cubicBezTo>
                  <a:pt x="1631025" y="3623179"/>
                  <a:pt x="1623938" y="3648223"/>
                  <a:pt x="1577459" y="3658824"/>
                </a:cubicBezTo>
                <a:cubicBezTo>
                  <a:pt x="1558372" y="3643840"/>
                  <a:pt x="1542705" y="3650086"/>
                  <a:pt x="1527269" y="3663088"/>
                </a:cubicBezTo>
                <a:cubicBezTo>
                  <a:pt x="1482304" y="3657554"/>
                  <a:pt x="1440875" y="3676551"/>
                  <a:pt x="1390118" y="3682789"/>
                </a:cubicBezTo>
                <a:cubicBezTo>
                  <a:pt x="1335668" y="3664499"/>
                  <a:pt x="1322763" y="3706607"/>
                  <a:pt x="1268521" y="3713114"/>
                </a:cubicBezTo>
                <a:cubicBezTo>
                  <a:pt x="1221719" y="3743578"/>
                  <a:pt x="1232376" y="3739345"/>
                  <a:pt x="1186863" y="3736384"/>
                </a:cubicBezTo>
                <a:cubicBezTo>
                  <a:pt x="1144916" y="3732620"/>
                  <a:pt x="1160518" y="3788811"/>
                  <a:pt x="1073929" y="3776166"/>
                </a:cubicBezTo>
                <a:cubicBezTo>
                  <a:pt x="1067541" y="3770370"/>
                  <a:pt x="1037785" y="3776256"/>
                  <a:pt x="1039167" y="3784177"/>
                </a:cubicBezTo>
                <a:cubicBezTo>
                  <a:pt x="1031939" y="3781717"/>
                  <a:pt x="991014" y="3757614"/>
                  <a:pt x="989223" y="3770303"/>
                </a:cubicBezTo>
                <a:cubicBezTo>
                  <a:pt x="952800" y="3771798"/>
                  <a:pt x="940354" y="3773288"/>
                  <a:pt x="907906" y="3757678"/>
                </a:cubicBezTo>
                <a:cubicBezTo>
                  <a:pt x="889095" y="3752752"/>
                  <a:pt x="883898" y="3755894"/>
                  <a:pt x="833137" y="3744175"/>
                </a:cubicBezTo>
                <a:cubicBezTo>
                  <a:pt x="796341" y="3755808"/>
                  <a:pt x="789110" y="3730978"/>
                  <a:pt x="742042" y="3747612"/>
                </a:cubicBezTo>
                <a:cubicBezTo>
                  <a:pt x="717806" y="3746591"/>
                  <a:pt x="677954" y="3751976"/>
                  <a:pt x="659460" y="3740429"/>
                </a:cubicBezTo>
                <a:cubicBezTo>
                  <a:pt x="630609" y="3788461"/>
                  <a:pt x="587162" y="3738081"/>
                  <a:pt x="556552" y="3739124"/>
                </a:cubicBezTo>
                <a:cubicBezTo>
                  <a:pt x="512191" y="3741235"/>
                  <a:pt x="421524" y="3729868"/>
                  <a:pt x="385384" y="3726388"/>
                </a:cubicBezTo>
                <a:cubicBezTo>
                  <a:pt x="371829" y="3727776"/>
                  <a:pt x="368220" y="3731702"/>
                  <a:pt x="339711" y="3718242"/>
                </a:cubicBezTo>
                <a:cubicBezTo>
                  <a:pt x="302559" y="3699664"/>
                  <a:pt x="266533" y="3688299"/>
                  <a:pt x="222239" y="3672335"/>
                </a:cubicBezTo>
                <a:cubicBezTo>
                  <a:pt x="210647" y="3639657"/>
                  <a:pt x="164789" y="3691878"/>
                  <a:pt x="163578" y="3656292"/>
                </a:cubicBezTo>
                <a:cubicBezTo>
                  <a:pt x="143579" y="3679822"/>
                  <a:pt x="105972" y="3643221"/>
                  <a:pt x="72220" y="3645272"/>
                </a:cubicBezTo>
                <a:cubicBezTo>
                  <a:pt x="65331" y="3629421"/>
                  <a:pt x="57584" y="3630437"/>
                  <a:pt x="44395" y="3639455"/>
                </a:cubicBezTo>
                <a:cubicBezTo>
                  <a:pt x="30887" y="3640873"/>
                  <a:pt x="16617" y="3639423"/>
                  <a:pt x="1962" y="3635948"/>
                </a:cubicBezTo>
                <a:lnTo>
                  <a:pt x="0" y="3635261"/>
                </a:lnTo>
                <a:lnTo>
                  <a:pt x="0" y="12763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FD0D79-DEC1-9D4B-B946-D738D432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924" y="1960280"/>
            <a:ext cx="7127248" cy="21516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kern="1200" dirty="0" err="1">
                <a:latin typeface="+mj-lt"/>
                <a:ea typeface="+mj-ea"/>
                <a:cs typeface="+mj-cs"/>
              </a:rPr>
              <a:t>Děkuji</a:t>
            </a:r>
            <a:r>
              <a:rPr lang="en-US" sz="4800" b="1" kern="1200" dirty="0">
                <a:latin typeface="+mj-lt"/>
                <a:ea typeface="+mj-ea"/>
                <a:cs typeface="+mj-cs"/>
              </a:rPr>
              <a:t> za </a:t>
            </a:r>
            <a:r>
              <a:rPr lang="en-US" sz="4800" b="1" kern="1200" dirty="0" err="1">
                <a:latin typeface="+mj-lt"/>
                <a:ea typeface="+mj-ea"/>
                <a:cs typeface="+mj-cs"/>
              </a:rPr>
              <a:t>pozornost</a:t>
            </a:r>
            <a:r>
              <a:rPr lang="en-US" sz="4800" b="1" kern="1200" dirty="0">
                <a:latin typeface="+mj-lt"/>
                <a:ea typeface="+mj-ea"/>
                <a:cs typeface="+mj-cs"/>
              </a:rPr>
              <a:t>!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6AA9F379-605C-48FC-AA29-73D66713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900998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34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1040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83447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473FDA-CBC0-584D-A070-F3BBC3EB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6" y="4549143"/>
            <a:ext cx="4284417" cy="1663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 dirty="0" err="1">
                <a:solidFill>
                  <a:schemeClr val="bg1"/>
                </a:solidFill>
              </a:rPr>
              <a:t>Prostor</a:t>
            </a:r>
            <a:r>
              <a:rPr lang="en-US" sz="4800" b="1" dirty="0">
                <a:solidFill>
                  <a:schemeClr val="bg1"/>
                </a:solidFill>
              </a:rPr>
              <a:t> pro </a:t>
            </a:r>
            <a:r>
              <a:rPr lang="en-US" sz="4800" b="1" dirty="0" err="1">
                <a:solidFill>
                  <a:schemeClr val="bg1"/>
                </a:solidFill>
              </a:rPr>
              <a:t>dotazy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Nejčastější dotazy | Tompat – Realitní kancelář pro Říčany a okolí">
            <a:extLst>
              <a:ext uri="{FF2B5EF4-FFF2-40B4-BE49-F238E27FC236}">
                <a16:creationId xmlns:a16="http://schemas.microsoft.com/office/drawing/2014/main" id="{20239AF0-A85B-FD44-B9A3-15DBAE81C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" r="8461" b="2"/>
          <a:stretch/>
        </p:blipFill>
        <p:spPr bwMode="auto">
          <a:xfrm>
            <a:off x="1155556" y="637762"/>
            <a:ext cx="9889765" cy="357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5" name="Rectangle 1044">
            <a:extLst>
              <a:ext uri="{FF2B5EF4-FFF2-40B4-BE49-F238E27FC236}">
                <a16:creationId xmlns:a16="http://schemas.microsoft.com/office/drawing/2014/main" id="{6832F003-FCA6-4CFB-A2EA-308F3AA25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4420" y="4549143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B8AF8C7-912A-D142-ADFB-44A6F3F61BBD}"/>
              </a:ext>
            </a:extLst>
          </p:cNvPr>
          <p:cNvSpPr txBox="1"/>
          <p:nvPr/>
        </p:nvSpPr>
        <p:spPr>
          <a:xfrm>
            <a:off x="6734420" y="4762500"/>
            <a:ext cx="4310901" cy="369332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Kontakt:sandra.cervenkova@email.cz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6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7ABCA-A68A-47DD-B732-76FF34C6F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C639E13-8408-2A45-9701-CD5EE902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5" y="3505199"/>
            <a:ext cx="4809068" cy="2608143"/>
          </a:xfrm>
        </p:spPr>
        <p:txBody>
          <a:bodyPr anchor="t">
            <a:normAutofit/>
          </a:bodyPr>
          <a:lstStyle/>
          <a:p>
            <a:pPr algn="ctr"/>
            <a:r>
              <a:rPr lang="cs-CZ" sz="4000" b="1" dirty="0"/>
              <a:t>Obsah přednášky</a:t>
            </a:r>
          </a:p>
        </p:txBody>
      </p:sp>
      <p:pic>
        <p:nvPicPr>
          <p:cNvPr id="7" name="Graphic 6" descr="Dokument">
            <a:extLst>
              <a:ext uri="{FF2B5EF4-FFF2-40B4-BE49-F238E27FC236}">
                <a16:creationId xmlns:a16="http://schemas.microsoft.com/office/drawing/2014/main" id="{4ED00E47-ACFD-9081-A4FC-4C8F484FD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90799" y="2519363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FB7DE2-F9AD-0042-8AD8-37EEB4E04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7100" y="643467"/>
            <a:ext cx="5668433" cy="5401733"/>
          </a:xfrm>
        </p:spPr>
        <p:txBody>
          <a:bodyPr anchor="ctr">
            <a:normAutofit/>
          </a:bodyPr>
          <a:lstStyle/>
          <a:p>
            <a:pPr algn="just"/>
            <a:r>
              <a:rPr lang="cs-CZ" sz="2000" dirty="0"/>
              <a:t>Povinná dokumentace</a:t>
            </a:r>
          </a:p>
          <a:p>
            <a:pPr algn="just"/>
            <a:r>
              <a:rPr lang="cs-CZ" sz="2000" dirty="0"/>
              <a:t>Důsledky nedodržení zákonných povinností</a:t>
            </a:r>
          </a:p>
          <a:p>
            <a:pPr algn="just"/>
            <a:r>
              <a:rPr lang="cs-CZ" sz="2000" dirty="0"/>
              <a:t>Vliv digitálních technologií a elektronické správy dokumentů</a:t>
            </a:r>
          </a:p>
          <a:p>
            <a:pPr algn="just"/>
            <a:r>
              <a:rPr lang="cs-CZ" sz="2000" dirty="0"/>
              <a:t>Povinnost oznámení o stavebních úpravách</a:t>
            </a:r>
          </a:p>
          <a:p>
            <a:pPr algn="just"/>
            <a:r>
              <a:rPr lang="cs-CZ" sz="2000" dirty="0"/>
              <a:t>Povinnost vlastníka umožnit vstup do bytu a práva správců SVJ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003AC2E-39E5-DA40-A0B1-DCE6FE19E3CD}"/>
              </a:ext>
            </a:extLst>
          </p:cNvPr>
          <p:cNvSpPr txBox="1"/>
          <p:nvPr/>
        </p:nvSpPr>
        <p:spPr>
          <a:xfrm>
            <a:off x="356616" y="445769"/>
            <a:ext cx="11475720" cy="5966460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8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B10726-61D5-7B41-8804-B33AC4D55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Úvod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F21FAE-2DD4-C545-83A1-83A5C0F9C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900" dirty="0">
                <a:effectLst/>
              </a:rPr>
              <a:t>V </a:t>
            </a:r>
            <a:r>
              <a:rPr lang="en-US" sz="1900" dirty="0" err="1">
                <a:effectLst/>
              </a:rPr>
              <a:t>současné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době</a:t>
            </a:r>
            <a:r>
              <a:rPr lang="en-US" sz="1900" dirty="0">
                <a:effectLst/>
              </a:rPr>
              <a:t> je </a:t>
            </a:r>
            <a:r>
              <a:rPr lang="en-US" sz="1900" dirty="0" err="1">
                <a:effectLst/>
              </a:rPr>
              <a:t>zajištění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bezpečnosti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budov</a:t>
            </a:r>
            <a:r>
              <a:rPr lang="en-US" sz="1900" dirty="0">
                <a:effectLst/>
              </a:rPr>
              <a:t> a </a:t>
            </a:r>
            <a:r>
              <a:rPr lang="en-US" sz="1900" dirty="0" err="1">
                <a:effectLst/>
              </a:rPr>
              <a:t>zařízení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nejen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morální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povinností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vlastníků</a:t>
            </a:r>
            <a:r>
              <a:rPr lang="en-US" sz="1900" dirty="0">
                <a:effectLst/>
              </a:rPr>
              <a:t>, ale </a:t>
            </a:r>
            <a:r>
              <a:rPr lang="en-US" sz="1900" dirty="0" err="1">
                <a:effectLst/>
              </a:rPr>
              <a:t>také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zákonem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danou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nutností</a:t>
            </a:r>
            <a:r>
              <a:rPr lang="en-US" sz="1900" dirty="0">
                <a:effectLst/>
              </a:rPr>
              <a:t>. </a:t>
            </a:r>
            <a:endParaRPr lang="en-US" sz="1900" b="1" dirty="0"/>
          </a:p>
          <a:p>
            <a:endParaRPr lang="en-US" sz="1900" b="1" dirty="0"/>
          </a:p>
          <a:p>
            <a:r>
              <a:rPr lang="en-US" sz="1900" b="1" dirty="0" err="1"/>
              <a:t>Zákon</a:t>
            </a:r>
            <a:r>
              <a:rPr lang="en-US" sz="1900" b="1" dirty="0"/>
              <a:t> č. 283/2021 Sb., </a:t>
            </a:r>
            <a:r>
              <a:rPr lang="en-US" sz="1900" b="1" dirty="0" err="1"/>
              <a:t>Stavební</a:t>
            </a:r>
            <a:r>
              <a:rPr lang="en-US" sz="1900" b="1" dirty="0"/>
              <a:t> </a:t>
            </a:r>
            <a:r>
              <a:rPr lang="en-US" sz="1900" b="1" dirty="0" err="1"/>
              <a:t>zákon</a:t>
            </a:r>
            <a:r>
              <a:rPr lang="en-US" sz="1900" dirty="0"/>
              <a:t> –</a:t>
            </a:r>
            <a:r>
              <a:rPr lang="cs-CZ" sz="1900" dirty="0"/>
              <a:t> </a:t>
            </a:r>
            <a:r>
              <a:rPr lang="en-US" sz="1900" dirty="0" err="1"/>
              <a:t>účinnost</a:t>
            </a:r>
            <a:r>
              <a:rPr lang="en-US" sz="1900" dirty="0"/>
              <a:t> od 1. 7. 2024</a:t>
            </a:r>
          </a:p>
          <a:p>
            <a:endParaRPr lang="en-US" sz="1900" dirty="0"/>
          </a:p>
          <a:p>
            <a:r>
              <a:rPr lang="en-US" sz="1900" dirty="0" err="1"/>
              <a:t>Vlastníci</a:t>
            </a:r>
            <a:r>
              <a:rPr lang="en-US" sz="1900" dirty="0"/>
              <a:t> </a:t>
            </a:r>
            <a:r>
              <a:rPr lang="en-US" sz="1900" dirty="0" err="1"/>
              <a:t>jsou</a:t>
            </a:r>
            <a:r>
              <a:rPr lang="en-US" sz="1900" dirty="0"/>
              <a:t> </a:t>
            </a:r>
            <a:r>
              <a:rPr lang="en-US" sz="1900" dirty="0" err="1"/>
              <a:t>jsou</a:t>
            </a:r>
            <a:r>
              <a:rPr lang="en-US" sz="1900" dirty="0"/>
              <a:t> </a:t>
            </a:r>
            <a:r>
              <a:rPr lang="en-US" sz="1900" dirty="0" err="1"/>
              <a:t>povinni</a:t>
            </a:r>
            <a:r>
              <a:rPr lang="en-US" sz="1900" dirty="0"/>
              <a:t> </a:t>
            </a:r>
            <a:r>
              <a:rPr lang="en-US" sz="1900" dirty="0" err="1"/>
              <a:t>uchovávat</a:t>
            </a:r>
            <a:r>
              <a:rPr lang="en-US" sz="1900" dirty="0"/>
              <a:t> </a:t>
            </a:r>
            <a:r>
              <a:rPr lang="en-US" sz="1900" dirty="0" err="1"/>
              <a:t>ověřenou</a:t>
            </a:r>
            <a:r>
              <a:rPr lang="en-US" sz="1900" dirty="0"/>
              <a:t> </a:t>
            </a:r>
            <a:r>
              <a:rPr lang="en-US" sz="1900" dirty="0" err="1"/>
              <a:t>projektovou</a:t>
            </a:r>
            <a:r>
              <a:rPr lang="en-US" sz="1900" dirty="0"/>
              <a:t> </a:t>
            </a:r>
            <a:r>
              <a:rPr lang="en-US" sz="1900" dirty="0" err="1"/>
              <a:t>dokumentaci</a:t>
            </a:r>
            <a:r>
              <a:rPr lang="en-US" sz="1900" dirty="0"/>
              <a:t> a </a:t>
            </a:r>
            <a:r>
              <a:rPr lang="en-US" sz="1900" dirty="0" err="1"/>
              <a:t>další</a:t>
            </a:r>
            <a:r>
              <a:rPr lang="en-US" sz="1900" dirty="0"/>
              <a:t> </a:t>
            </a:r>
            <a:r>
              <a:rPr lang="en-US" sz="1900" dirty="0" err="1"/>
              <a:t>důležitou</a:t>
            </a:r>
            <a:r>
              <a:rPr lang="en-US" sz="1900" dirty="0"/>
              <a:t> </a:t>
            </a:r>
            <a:r>
              <a:rPr lang="en-US" sz="1900" dirty="0" err="1"/>
              <a:t>dokumentaci</a:t>
            </a:r>
            <a:r>
              <a:rPr lang="en-US" sz="1900" dirty="0"/>
              <a:t>.</a:t>
            </a:r>
          </a:p>
          <a:p>
            <a:endParaRPr lang="en-US" sz="1900" dirty="0"/>
          </a:p>
          <a:p>
            <a:r>
              <a:rPr lang="en-US" sz="1900" dirty="0" err="1">
                <a:effectLst/>
              </a:rPr>
              <a:t>Nedodržení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těchto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požadavků</a:t>
            </a:r>
            <a:r>
              <a:rPr lang="en-US" sz="1900" dirty="0">
                <a:effectLst/>
              </a:rPr>
              <a:t>:</a:t>
            </a:r>
          </a:p>
          <a:p>
            <a:pPr lvl="1"/>
            <a:r>
              <a:rPr lang="en-US" sz="1900" dirty="0" err="1"/>
              <a:t>V</a:t>
            </a:r>
            <a:r>
              <a:rPr lang="en-US" sz="1900" dirty="0" err="1">
                <a:effectLst/>
              </a:rPr>
              <a:t>lastník</a:t>
            </a:r>
            <a:r>
              <a:rPr lang="en-US" sz="1900" dirty="0">
                <a:effectLst/>
              </a:rPr>
              <a:t> </a:t>
            </a:r>
            <a:r>
              <a:rPr lang="en-US" sz="1900" b="1" dirty="0" err="1">
                <a:effectLst/>
              </a:rPr>
              <a:t>porušuje</a:t>
            </a:r>
            <a:r>
              <a:rPr lang="en-US" sz="1900" b="1" dirty="0">
                <a:effectLst/>
              </a:rPr>
              <a:t> </a:t>
            </a:r>
            <a:r>
              <a:rPr lang="en-US" sz="1900" b="1" dirty="0" err="1">
                <a:effectLst/>
              </a:rPr>
              <a:t>zákonem</a:t>
            </a:r>
            <a:r>
              <a:rPr lang="en-US" sz="1900" b="1" dirty="0">
                <a:effectLst/>
              </a:rPr>
              <a:t> </a:t>
            </a:r>
            <a:r>
              <a:rPr lang="en-US" sz="1900" b="1" dirty="0" err="1">
                <a:effectLst/>
              </a:rPr>
              <a:t>danou</a:t>
            </a:r>
            <a:r>
              <a:rPr lang="en-US" sz="1900" b="1" dirty="0">
                <a:effectLst/>
              </a:rPr>
              <a:t> </a:t>
            </a:r>
            <a:r>
              <a:rPr lang="en-US" sz="1900" b="1" dirty="0" err="1">
                <a:effectLst/>
              </a:rPr>
              <a:t>povinnost</a:t>
            </a:r>
            <a:r>
              <a:rPr lang="en-US" sz="1900" dirty="0">
                <a:effectLst/>
              </a:rPr>
              <a:t>, </a:t>
            </a:r>
          </a:p>
          <a:p>
            <a:pPr lvl="1"/>
            <a:r>
              <a:rPr lang="en-US" sz="1900" dirty="0">
                <a:effectLst/>
              </a:rPr>
              <a:t>ale </a:t>
            </a:r>
            <a:r>
              <a:rPr lang="en-US" sz="1900" dirty="0" err="1">
                <a:effectLst/>
              </a:rPr>
              <a:t>také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může</a:t>
            </a:r>
            <a:r>
              <a:rPr lang="en-US" sz="1900" dirty="0">
                <a:effectLst/>
              </a:rPr>
              <a:t> v </a:t>
            </a:r>
            <a:r>
              <a:rPr lang="en-US" sz="1900" dirty="0" err="1">
                <a:effectLst/>
              </a:rPr>
              <a:t>rámci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přestupkového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řízení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dojít</a:t>
            </a:r>
            <a:r>
              <a:rPr lang="en-US" sz="1900" dirty="0">
                <a:effectLst/>
              </a:rPr>
              <a:t> k </a:t>
            </a:r>
            <a:r>
              <a:rPr lang="en-US" sz="1900" dirty="0" err="1">
                <a:effectLst/>
              </a:rPr>
              <a:t>uložení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vysokých</a:t>
            </a:r>
            <a:r>
              <a:rPr lang="en-US" sz="1900" dirty="0">
                <a:effectLst/>
              </a:rPr>
              <a:t> </a:t>
            </a:r>
            <a:r>
              <a:rPr lang="en-US" sz="1900" b="1" dirty="0" err="1">
                <a:effectLst/>
              </a:rPr>
              <a:t>pokut</a:t>
            </a:r>
            <a:r>
              <a:rPr lang="en-US" sz="1900" dirty="0">
                <a:effectLst/>
              </a:rPr>
              <a:t>.</a:t>
            </a:r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14931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AF0D6A65-FFF5-7E4C-90A8-5202DD00EC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Každý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vlastník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mít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kdykoliv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dispozici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kompletní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sadu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dokumentace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dokládá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splnění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všech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regulativních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bezpečnostních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požadavků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Nedostatek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jakékoli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části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dokumentace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její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úplná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absence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vést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US" sz="3200" i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pokutě</a:t>
            </a:r>
            <a:r>
              <a:rPr lang="en-US" sz="3200" i="1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003AC2E-39E5-DA40-A0B1-DCE6FE19E3CD}"/>
              </a:ext>
            </a:extLst>
          </p:cNvPr>
          <p:cNvSpPr txBox="1"/>
          <p:nvPr/>
        </p:nvSpPr>
        <p:spPr>
          <a:xfrm>
            <a:off x="358140" y="445770"/>
            <a:ext cx="11475720" cy="5966460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55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889E8-A499-ED4E-A77E-DF6803EA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Povinná dokumentace</a:t>
            </a:r>
          </a:p>
        </p:txBody>
      </p:sp>
      <p:graphicFrame>
        <p:nvGraphicFramePr>
          <p:cNvPr id="15" name="Zástupný obsah 2">
            <a:extLst>
              <a:ext uri="{FF2B5EF4-FFF2-40B4-BE49-F238E27FC236}">
                <a16:creationId xmlns:a16="http://schemas.microsoft.com/office/drawing/2014/main" id="{47BB89E9-36EB-DF89-CC03-78D789CCB0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2925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58643031-4031-894B-B542-59173DB85F2B}"/>
              </a:ext>
            </a:extLst>
          </p:cNvPr>
          <p:cNvSpPr txBox="1"/>
          <p:nvPr/>
        </p:nvSpPr>
        <p:spPr>
          <a:xfrm>
            <a:off x="1052997" y="3129642"/>
            <a:ext cx="642257" cy="598715"/>
          </a:xfrm>
          <a:prstGeom prst="rect">
            <a:avLst/>
          </a:prstGeom>
          <a:solidFill>
            <a:srgbClr val="CFD5EA"/>
          </a:solidFill>
          <a:ln>
            <a:solidFill>
              <a:srgbClr val="CFD5EA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6BBDA8D-D269-7E43-B566-8496212998D8}"/>
              </a:ext>
            </a:extLst>
          </p:cNvPr>
          <p:cNvSpPr txBox="1"/>
          <p:nvPr/>
        </p:nvSpPr>
        <p:spPr>
          <a:xfrm>
            <a:off x="1052996" y="2016918"/>
            <a:ext cx="642257" cy="598715"/>
          </a:xfrm>
          <a:prstGeom prst="rect">
            <a:avLst/>
          </a:prstGeom>
          <a:solidFill>
            <a:srgbClr val="CFD5EA"/>
          </a:solidFill>
          <a:ln>
            <a:solidFill>
              <a:srgbClr val="CFD5EA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C470B86-3E01-E041-80DC-057833679B5B}"/>
              </a:ext>
            </a:extLst>
          </p:cNvPr>
          <p:cNvSpPr txBox="1"/>
          <p:nvPr/>
        </p:nvSpPr>
        <p:spPr>
          <a:xfrm>
            <a:off x="1052996" y="4242366"/>
            <a:ext cx="642257" cy="598715"/>
          </a:xfrm>
          <a:prstGeom prst="rect">
            <a:avLst/>
          </a:prstGeom>
          <a:solidFill>
            <a:srgbClr val="CFD5EA"/>
          </a:solidFill>
          <a:ln>
            <a:solidFill>
              <a:srgbClr val="CFD5EA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4BBC5BB-703E-3A48-866A-94BEBF48D27C}"/>
              </a:ext>
            </a:extLst>
          </p:cNvPr>
          <p:cNvSpPr txBox="1"/>
          <p:nvPr/>
        </p:nvSpPr>
        <p:spPr>
          <a:xfrm>
            <a:off x="1052996" y="5418218"/>
            <a:ext cx="642257" cy="598715"/>
          </a:xfrm>
          <a:prstGeom prst="rect">
            <a:avLst/>
          </a:prstGeom>
          <a:solidFill>
            <a:srgbClr val="CFD5EA"/>
          </a:solidFill>
          <a:ln>
            <a:solidFill>
              <a:srgbClr val="CFD5EA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787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F7ABCA-A68A-47DD-B732-76FF34C6F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0889E8-A499-ED4E-A77E-DF6803EA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467" y="2692298"/>
            <a:ext cx="5201750" cy="1304070"/>
          </a:xfr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cs-CZ" sz="4000" b="1" dirty="0"/>
              <a:t>Povinná dokumentace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FF0F27-2835-0F48-AE48-45A4E4F9A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7100" y="643467"/>
            <a:ext cx="5668433" cy="5401733"/>
          </a:xfrm>
        </p:spPr>
        <p:txBody>
          <a:bodyPr anchor="ctr">
            <a:normAutofit/>
          </a:bodyPr>
          <a:lstStyle/>
          <a:p>
            <a:pPr algn="just"/>
            <a:r>
              <a:rPr lang="cs-CZ" sz="2000" dirty="0"/>
              <a:t>V případě požáru nebo jiné mimořádné události tato dokumentace poskytuje záchranářským složkám cenné informace, které mohou zásadně ovlivnit jejich schopnost účinně reagovat na situaci a minimalizovat škody na zdraví a majetku. 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Také z pohledu provozovaných technických zařízení je nutné tuto dokumentaci považovat za průvodní, především při provozu vyhrazených technických zařízení dle Zákona č.250/2021 Sb.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617E3F-73FA-AE4E-A29B-E053431FF4B8}"/>
              </a:ext>
            </a:extLst>
          </p:cNvPr>
          <p:cNvSpPr txBox="1"/>
          <p:nvPr/>
        </p:nvSpPr>
        <p:spPr>
          <a:xfrm>
            <a:off x="356616" y="445769"/>
            <a:ext cx="11475720" cy="5966460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1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82184-B582-E341-A73F-47383293C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Povinná dokumentace II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FE39BCA-4C7F-C747-B622-D10402894C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7739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49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5858D9-D5EC-F642-80F8-2F50F470D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cs-CZ" sz="4000" b="1" i="1">
                <a:solidFill>
                  <a:schemeClr val="bg1"/>
                </a:solidFill>
              </a:rPr>
              <a:t>Dokumentace skutečného provedení stavby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918AD4-9CC6-4A4C-82F7-10ED8B068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elký problém pro mnoho vlastníků především v části TZB (technického zařízení budov)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>
              <a:effectLst/>
            </a:endParaRPr>
          </a:p>
          <a:p>
            <a:r>
              <a:rPr lang="cs-CZ" sz="2400" dirty="0"/>
              <a:t>V průběhu užívání stavby dochází k opravám, montážím, rekonstrukcím, přesunům např. elektroinstalací, ale toto není nikde v dokumentaci zakresleno.</a:t>
            </a:r>
            <a:endParaRPr lang="cs-CZ" sz="2400"/>
          </a:p>
          <a:p>
            <a:pPr marL="457200" lvl="1" indent="0">
              <a:buNone/>
            </a:pPr>
            <a:r>
              <a:rPr lang="cs-CZ" dirty="0">
                <a:sym typeface="Wingdings" pitchFamily="2" charset="2"/>
              </a:rPr>
              <a:t>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 nastat problém s pravidelnými revizemi elektrické instalace, protože skutečnost, která má být zrevidována neodpovídá dokumentaci. </a:t>
            </a:r>
            <a:endParaRPr lang="cs-CZ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těchto odchylek od původních plánů je nutné vést dokumentaci skutečného provedení stavby, která zachycuje veškeré změny provedené během užívání stavby.</a:t>
            </a:r>
            <a:endParaRPr lang="cs-CZ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926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46542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DBDCE31-AB69-BA47-AA59-226BDC01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156" y="2606777"/>
            <a:ext cx="3807992" cy="3570186"/>
          </a:xfr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Důsledky nedodržení zákonných povinností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EAE243-3A9F-4A46-B0D9-04C723A8A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9977" y="643465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6BBD9B-C5C8-6B4E-8ACB-496300874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976" y="850052"/>
            <a:ext cx="6509008" cy="532691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případě, že vlastník stavby nebo zařízení nedokáže předložit požadovanou dokumentaci při kontrole státního orgánu (SOD státního odborného dozoru), může to být považováno za porušení zákona. </a:t>
            </a:r>
          </a:p>
          <a:p>
            <a:pPr algn="just"/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může vést k zahájení správního řízení a následnému uložení pokuty. Tyto sankce mají sloužit jako odstrašující prostředek proti zanedbávání povinností, které jsou klíčové pro zajištění požární bezpečnosti a ochrany zdraví osob ve stavbách a zařízeních.</a:t>
            </a:r>
          </a:p>
          <a:p>
            <a:pPr algn="just"/>
            <a:endParaRPr lang="cs-CZ" sz="1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283/2021 Sb. (§302) – vlastník stavby nebo zařízení, který nesplňuje povinnost uchovávat požadovanou dokumentaci, se dopustí přestupku. Za tento přestupek mu může být uložena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pokuta až do výše 400.000,- Kč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  </a:t>
            </a:r>
          </a:p>
          <a:p>
            <a:pPr algn="just"/>
            <a:endParaRPr lang="cs-CZ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ýše pokuty není fixní a bude zřejmě záviset na mnoha faktorech, včetně rozsahu porušení, předchozí historie dodržování předpisů vlastníkem a potenciálního rizika, které nedostatečné dokumentování představuje pro bezpečnost objektu a jeho uživatele.</a:t>
            </a:r>
          </a:p>
        </p:txBody>
      </p:sp>
    </p:spTree>
    <p:extLst>
      <p:ext uri="{BB962C8B-B14F-4D97-AF65-F5344CB8AC3E}">
        <p14:creationId xmlns:p14="http://schemas.microsoft.com/office/powerpoint/2010/main" val="1356230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1363</Words>
  <Application>Microsoft Office PowerPoint</Application>
  <PresentationFormat>Širokoúhlá obrazovka</PresentationFormat>
  <Paragraphs>107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.PingFang SC Regular</vt:lpstr>
      <vt:lpstr>Aptos</vt:lpstr>
      <vt:lpstr>Arial</vt:lpstr>
      <vt:lpstr>Calibri</vt:lpstr>
      <vt:lpstr>Calibri Light</vt:lpstr>
      <vt:lpstr>Roboto</vt:lpstr>
      <vt:lpstr>Wingdings</vt:lpstr>
      <vt:lpstr>Motiv Office</vt:lpstr>
      <vt:lpstr>Konference Rekonstrukce a provoz bytových domů   1) Povinnosti vlastníků s uchováváním stavební dokumentace 2) Povinnosti  vlastníků jednotek při rekonstrukcích jednotek a úpravách </vt:lpstr>
      <vt:lpstr>Obsah přednášky</vt:lpstr>
      <vt:lpstr>Úvod </vt:lpstr>
      <vt:lpstr>Každý vlastník musí mít kdykoliv k dispozici kompletní sadu dokumentace, která dokládá splnění všech regulativních a bezpečnostních požadavků. Nedostatek jakékoli části dokumentace nebo její úplná absence může vést k pokutě. </vt:lpstr>
      <vt:lpstr>Povinná dokumentace</vt:lpstr>
      <vt:lpstr>Povinná dokumentace II</vt:lpstr>
      <vt:lpstr>Povinná dokumentace II</vt:lpstr>
      <vt:lpstr>Dokumentace skutečného provedení stavby</vt:lpstr>
      <vt:lpstr>Důsledky nedodržení zákonných povinností</vt:lpstr>
      <vt:lpstr>Vliv digitálních technologií a elektronické  správy dokumentů</vt:lpstr>
      <vt:lpstr>ARCHIVACE ÚČETNÍCH DOKLADŮ SVJ A BYTOVÝCH DRUŽSTEV</vt:lpstr>
      <vt:lpstr>Povinnost oznámení o stavebních úpravách I</vt:lpstr>
      <vt:lpstr>Povinnost oznámení o stavebních úpravách II</vt:lpstr>
      <vt:lpstr>Povinnost oznámení o stavebních úpravách III</vt:lpstr>
      <vt:lpstr>Povinnost oznámení o stavebních úpravách IV</vt:lpstr>
      <vt:lpstr>Povinnost vlastníka umožnit vstup do bytu a práva správce SVJ</vt:lpstr>
      <vt:lpstr>Povinnost vlastníka umožnit vstup do bytu a práva správce SVJ II</vt:lpstr>
      <vt:lpstr>Děkuji za pozornost!</vt:lpstr>
      <vt:lpstr>Prostor pro 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</dc:title>
  <dc:creator>Halířová Petra</dc:creator>
  <cp:lastModifiedBy>Mgr. Sandra Červenková</cp:lastModifiedBy>
  <cp:revision>7</cp:revision>
  <dcterms:created xsi:type="dcterms:W3CDTF">2024-10-13T09:14:11Z</dcterms:created>
  <dcterms:modified xsi:type="dcterms:W3CDTF">2024-10-15T06:45:06Z</dcterms:modified>
</cp:coreProperties>
</file>