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19" r:id="rId3"/>
    <p:sldId id="324" r:id="rId4"/>
    <p:sldId id="265" r:id="rId5"/>
    <p:sldId id="326" r:id="rId6"/>
    <p:sldId id="293" r:id="rId7"/>
    <p:sldId id="329" r:id="rId8"/>
    <p:sldId id="330" r:id="rId9"/>
    <p:sldId id="325" r:id="rId10"/>
    <p:sldId id="327" r:id="rId11"/>
    <p:sldId id="328" r:id="rId12"/>
    <p:sldId id="336" r:id="rId13"/>
    <p:sldId id="331" r:id="rId14"/>
    <p:sldId id="321" r:id="rId15"/>
    <p:sldId id="322" r:id="rId16"/>
    <p:sldId id="323" r:id="rId17"/>
    <p:sldId id="332" r:id="rId18"/>
    <p:sldId id="333" r:id="rId19"/>
    <p:sldId id="334" r:id="rId20"/>
    <p:sldId id="335" r:id="rId21"/>
    <p:sldId id="31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CC810-60B7-6817-02FC-AD622CF1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798E42-F81F-7A20-0B26-7A47657F5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8F20F6-8629-7EB4-AEE7-B9CD0F72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486F86-4FF4-5867-6FA1-0F4C2583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F77989-1771-8B87-35B4-3145D956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53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3494-2362-5F05-64E4-890CF5F6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C9292E-007C-3B0C-6AF9-9E8C0E392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C5F86D-577B-F3EF-0385-20F59981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E4EF86-5B5D-D8FC-C479-EDEFD3D8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E157A4-CFE6-CCB3-C6A3-9C38D88C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7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F9AD02-09FC-90F9-EE51-072C0B48B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E6BBF1-98BA-1DFA-92F5-68BAF1FC5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97D119-35DE-5DD6-F281-DF6B83A1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76208-5289-5B0D-DEE2-D2B258C0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B78607-AB74-D9C4-607D-5D3A867D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0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3531F-08D5-93B1-98E6-E44A0D09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49338-8591-3C74-D865-D0DD3447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4E2D24-C495-8D5A-2E3F-CADAD13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E1BB57-8A54-1D8E-F715-2E9A1DEB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46438E-3AD2-2705-4CD2-9637F445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78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B9561-C6C4-2DFA-1E3B-2C036ABD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92FDCB-319E-AA9B-AB40-51AB74807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5143FA-AEFD-6D4E-9955-DEC1F75F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A72141-5A5C-0CFA-D20D-F75D9706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41B267-84EC-07B4-09BB-278482C1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0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3BF2E-F265-E16A-7C1E-D395210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F7730-D2A6-9860-A395-373C11D2F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F4D61E-9728-D8BA-6E0A-828343F5A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F1AEB-CC8D-2BAA-DB5F-31BEB88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B0BAFA-E1F2-E097-7C32-E81C309A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0F3D04-39C0-BEC0-860E-116F7D4A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C003C-635C-9B99-0D56-91090A1C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AABFE9-C96D-F736-0F96-6E890EF2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77CD96-025B-D591-D4B1-17E68BE0F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F5D407-6DB9-0B88-25A6-3A7BB88D4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F7FF42-F703-41D9-5AE5-1F2B3EB82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EDD6F8-3BAC-E44B-1CC5-A89764D7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69DE54-49C3-2F9A-46EF-E4A89C68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C5F7D5-BB8F-EF71-FE20-16BDB365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24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CC976-22A5-80B2-8423-7910FB83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9AA4C2-36CB-8F68-42A1-F21DADBC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93F162-13B0-6419-6926-D9F3E200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027E73-2E0E-E9FA-0B40-91C3B398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50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00AD2A-EC3A-01A0-FA9C-4420AF9A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53E45E-D14F-15DF-4B35-6D94749D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429478-6F4B-74D5-E0D3-49FD4618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0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3E3B7-CFA1-46B1-9B9F-D5EEC878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AAE46-2745-9947-CA53-9141B6F65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CB56D8-8365-FAF3-416F-C72BEDF8E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31A7B0-944F-6B46-A724-DD158284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37CE05-6586-A8CF-C9DA-D5D11A90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2B33F7-5F07-A918-17AE-2065BEDB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57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AC48B-4B20-E26B-251B-142EE2FB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6506AB-CF41-EEB7-085C-DBA4FBE62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C5EF57-0898-EF6F-D77C-884D61EC1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03D5FE-EFDB-8BFC-6EF1-33126695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B5CB1D-1A61-2A7D-A978-2FC4464C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2C54F6-DB32-B63C-9A6B-4DD94DDA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88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B8AB94-B6E2-F92A-7764-0EFD15C9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87E6C9-3410-B954-021F-DED48C8A1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185032-BB62-FA86-84E2-4AD6CEC0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51C2-E94D-4DB4-AD3F-350E2BF235E0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24BD5-4B70-FB8E-9CD1-26B0EF980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D77C65-7DD8-71BB-0EAD-873DE5520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A969-4967-438C-8768-24612DEAFF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7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F0BAD35-CAE1-438E-A61F-8CA27674E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8"/>
            <a:ext cx="9" cy="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1A5A692-E998-2851-4096-3E04D2618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9"/>
            <a:ext cx="8" cy="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F6CB7AC-F244-56D1-F581-FE5803BA5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28999"/>
            <a:ext cx="2" cy="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BFB2D97-3240-6FAD-A009-F093BCC13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28999"/>
            <a:ext cx="2" cy="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8C345A2-21A3-838F-5B70-3D96C965F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28999"/>
            <a:ext cx="2" cy="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38D0FC74-DFBD-B89A-31A9-7B9F59571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9"/>
            <a:ext cx="2" cy="1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A53CC529-4BD2-ABE1-6241-35DEC273415B}"/>
              </a:ext>
            </a:extLst>
          </p:cNvPr>
          <p:cNvSpPr txBox="1"/>
          <p:nvPr/>
        </p:nvSpPr>
        <p:spPr>
          <a:xfrm>
            <a:off x="879895" y="1403170"/>
            <a:ext cx="102252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Co je předmětem preventivních požárních prohlídek v bytových domech.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Elektromobilita v bytových domech, stav legislativy.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Může SVJ odhlasovat zákaz parkování v BD?</a:t>
            </a:r>
            <a:endParaRPr lang="cs-CZ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8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8A2F46-E164-4353-E1B7-88D34A94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85" y="2302853"/>
            <a:ext cx="8478433" cy="44297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BBABE5-6AAE-56C3-96B4-B23C16ED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49" y="842044"/>
            <a:ext cx="8202170" cy="73352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56F3FCF-4A6D-D6DA-425A-7854C7CA3499}"/>
              </a:ext>
            </a:extLst>
          </p:cNvPr>
          <p:cNvSpPr txBox="1"/>
          <p:nvPr/>
        </p:nvSpPr>
        <p:spPr>
          <a:xfrm>
            <a:off x="614633" y="1777790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Vyhláška č. 131/2024, příloha č. 11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E03ABD9-196E-4762-59E0-BC09FB6EF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709" y="899727"/>
            <a:ext cx="1924319" cy="51442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97FA90-36C4-7388-2134-A1D2DB8403C6}"/>
              </a:ext>
            </a:extLst>
          </p:cNvPr>
          <p:cNvSpPr txBox="1"/>
          <p:nvPr/>
        </p:nvSpPr>
        <p:spPr>
          <a:xfrm>
            <a:off x="219253" y="243579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St. Zákon  č. 283/2021</a:t>
            </a:r>
          </a:p>
        </p:txBody>
      </p:sp>
    </p:spTree>
    <p:extLst>
      <p:ext uri="{BB962C8B-B14F-4D97-AF65-F5344CB8AC3E}">
        <p14:creationId xmlns:p14="http://schemas.microsoft.com/office/powerpoint/2010/main" val="174109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ABDC943-C625-DF57-2789-6C39DEDC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10" y="311491"/>
            <a:ext cx="8808115" cy="33945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6985B5-E2EB-75F8-B289-FC7126FE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40" y="4004425"/>
            <a:ext cx="6265203" cy="20920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DD57B9-31F5-2C7C-2460-8560DD748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452" y="1474137"/>
            <a:ext cx="7830643" cy="333422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F792DDD-13A3-CC36-A1E6-E20361930288}"/>
              </a:ext>
            </a:extLst>
          </p:cNvPr>
          <p:cNvCxnSpPr/>
          <p:nvPr/>
        </p:nvCxnSpPr>
        <p:spPr>
          <a:xfrm>
            <a:off x="4284452" y="5357004"/>
            <a:ext cx="3778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9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07924-10F2-5DF2-EAD0-9E6C0ABB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57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9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Z</a:t>
            </a:r>
            <a:r>
              <a:rPr lang="cs-CZ" sz="6400" b="1" dirty="0">
                <a:solidFill>
                  <a:srgbClr val="FFFF00"/>
                </a:solidFill>
              </a:rPr>
              <a:t> </a:t>
            </a:r>
            <a:r>
              <a:rPr lang="cs-CZ" sz="9600" b="1" dirty="0">
                <a:solidFill>
                  <a:srgbClr val="FFFF00"/>
                </a:solidFill>
              </a:rPr>
              <a:t>praxe - komplexní kontrola společných prostor chodby, sklepy,</a:t>
            </a: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kočárkárny, garáže, techn. prostory atd.</a:t>
            </a:r>
          </a:p>
          <a:p>
            <a:pPr marL="0" indent="0">
              <a:buNone/>
            </a:pPr>
            <a:endParaRPr lang="cs-CZ" sz="9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Chodby rozdíl v NÚC a CHÚC - nepořádek, průchodnost, -</a:t>
            </a: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dodržení stanovené míry únikových pruhů </a:t>
            </a:r>
          </a:p>
          <a:p>
            <a:pPr marL="0" indent="0">
              <a:buNone/>
            </a:pPr>
            <a:endParaRPr lang="cs-CZ" sz="9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Přístup k PBZ - hydranty, PHP, PO větrání, přístupy na střechu pro JPO,</a:t>
            </a: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ovládání PBZ např. tlačítka k větrání případně jiným zařízením.</a:t>
            </a:r>
          </a:p>
          <a:p>
            <a:pPr marL="0" indent="0">
              <a:buNone/>
            </a:pPr>
            <a:endParaRPr lang="cs-CZ" sz="9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U ostatních prostor - kočárkárny, garáže, techn. prostory - mají být</a:t>
            </a: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užívány pouze k tomu k čemu jsou určeny, ne sklad odloženého nábytku,</a:t>
            </a: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matrací, sad pneumatik, náhradních dílů k vozidlům</a:t>
            </a:r>
          </a:p>
          <a:p>
            <a:pPr marL="0" indent="0">
              <a:buNone/>
            </a:pPr>
            <a:endParaRPr lang="cs-CZ" sz="9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Kontrola dokumentace:</a:t>
            </a: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Druhotná dokumentace související s PO - revize hromosvodu, elektriky,</a:t>
            </a:r>
          </a:p>
          <a:p>
            <a:pPr marL="0" indent="0">
              <a:buNone/>
            </a:pPr>
            <a:r>
              <a:rPr lang="cs-CZ" sz="9600" b="1" dirty="0">
                <a:solidFill>
                  <a:srgbClr val="FFFF00"/>
                </a:solidFill>
              </a:rPr>
              <a:t>plynu.</a:t>
            </a:r>
          </a:p>
          <a:p>
            <a:pPr marL="0" indent="0">
              <a:buNone/>
            </a:pPr>
            <a:endParaRPr lang="cs-CZ" sz="6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B3E9C-CA66-91DE-C3F9-A80A364D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8A7254-A77C-9C05-E40A-97859BEAF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2576123"/>
            <a:ext cx="5568351" cy="1530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Elektromobilita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7C7AEBD-A748-CA8A-F776-7C86DA70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86" y="1247775"/>
            <a:ext cx="44291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6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9FE54AC-2A16-4137-1DD8-421B5DCC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0" y="2685076"/>
            <a:ext cx="12067020" cy="40090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DCD2BEF-77FA-31A2-29C4-10717DEFF86C}"/>
              </a:ext>
            </a:extLst>
          </p:cNvPr>
          <p:cNvSpPr txBox="1"/>
          <p:nvPr/>
        </p:nvSpPr>
        <p:spPr>
          <a:xfrm>
            <a:off x="905772" y="588554"/>
            <a:ext cx="101101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§ 167 odst. 1 písm. e) stavebního zákona</a:t>
            </a:r>
          </a:p>
          <a:p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>
                <a:solidFill>
                  <a:srgbClr val="FFFF00"/>
                </a:solidFill>
              </a:rPr>
              <a:t>Prováděcí vyhláška č. 146/2024 Sb., v § 61 konkrétně stanoví, co musí nové stavby a rekonstrukce obsahovat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ADB7960-2936-598F-1ADA-AD362E5535D6}"/>
              </a:ext>
            </a:extLst>
          </p:cNvPr>
          <p:cNvCxnSpPr/>
          <p:nvPr/>
        </p:nvCxnSpPr>
        <p:spPr>
          <a:xfrm>
            <a:off x="534838" y="5141343"/>
            <a:ext cx="55611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3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753780E-1F96-EBE0-FCE6-E655B8B8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1561839"/>
            <a:ext cx="10021699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0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E2B37E0-8B92-29F7-DE22-6F4430A2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081" y="355587"/>
            <a:ext cx="8424277" cy="20414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EA9A0AC-C5EF-AF86-4F98-3281D112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888" y="2595151"/>
            <a:ext cx="8484662" cy="4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0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16D3AE6-0141-558B-1462-C7C444CB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42" y="1024995"/>
            <a:ext cx="9554247" cy="48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2DB977-4613-34A2-DE17-9D609F31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94" y="1914313"/>
            <a:ext cx="9183382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4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E5C804C-7F3A-9187-3006-3C6C445C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54" y="42390"/>
            <a:ext cx="9030960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961FD-3138-C0CC-4081-DB77A6C4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44" y="1683438"/>
            <a:ext cx="3831651" cy="34911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Bohužel stále platí</a:t>
            </a:r>
          </a:p>
          <a:p>
            <a:pPr marL="0" indent="0" algn="ctr">
              <a:buNone/>
            </a:pPr>
            <a:endParaRPr lang="cs-CZ" sz="24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Lidé nerozumí svým domům. </a:t>
            </a:r>
          </a:p>
          <a:p>
            <a:pPr marL="0" indent="0" algn="ctr">
              <a:buNone/>
            </a:pPr>
            <a:endParaRPr lang="cs-CZ" sz="2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Mezilidsk</a:t>
            </a: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</a:rPr>
              <a:t>é vztahy se stále zhoršují.</a:t>
            </a:r>
          </a:p>
          <a:p>
            <a:pPr marL="0" indent="0" algn="ctr">
              <a:buNone/>
            </a:pPr>
            <a:endParaRPr lang="cs-CZ" sz="2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</a:rPr>
              <a:t>Bojíme se používat selský rozum.</a:t>
            </a:r>
          </a:p>
          <a:p>
            <a:pPr marL="0" indent="0" algn="ctr">
              <a:buNone/>
            </a:pPr>
            <a:endParaRPr lang="cs-CZ" sz="24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4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8B93A4-5A89-47EF-1028-25D1A7A5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569" y="1017917"/>
            <a:ext cx="6479875" cy="49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0219523-78E3-0D96-05BB-3312DB62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1742839"/>
            <a:ext cx="952632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501E5-DB9F-D2E1-9EA1-70F2DBEF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2" y="2578665"/>
            <a:ext cx="10515600" cy="2408035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6700" b="1" dirty="0">
                <a:solidFill>
                  <a:srgbClr val="FFFF00"/>
                </a:solidFill>
              </a:rPr>
              <a:t>Děkuji za pozornost</a:t>
            </a: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05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5212DE0-06AE-5CC4-FA95-B13A16E8AC6F}"/>
              </a:ext>
            </a:extLst>
          </p:cNvPr>
          <p:cNvSpPr txBox="1"/>
          <p:nvPr/>
        </p:nvSpPr>
        <p:spPr>
          <a:xfrm>
            <a:off x="966159" y="2053412"/>
            <a:ext cx="106622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Co je předmětem </a:t>
            </a:r>
          </a:p>
          <a:p>
            <a:r>
              <a:rPr lang="cs-CZ" sz="4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preventivních požárních prohlídek v bytových domech.</a:t>
            </a:r>
          </a:p>
        </p:txBody>
      </p:sp>
    </p:spTree>
    <p:extLst>
      <p:ext uri="{BB962C8B-B14F-4D97-AF65-F5344CB8AC3E}">
        <p14:creationId xmlns:p14="http://schemas.microsoft.com/office/powerpoint/2010/main" val="360306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CB6C8E6-C3E2-013E-4DCB-58A288E3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1" y="557310"/>
            <a:ext cx="10253945" cy="5921127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247389C-3BF5-4338-6E12-EA61C0B40D49}"/>
              </a:ext>
            </a:extLst>
          </p:cNvPr>
          <p:cNvCxnSpPr/>
          <p:nvPr/>
        </p:nvCxnSpPr>
        <p:spPr>
          <a:xfrm>
            <a:off x="1328468" y="4063042"/>
            <a:ext cx="96615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1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AE5A63F-2849-6D31-9CC1-232E94AD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5" y="1748940"/>
            <a:ext cx="11763420" cy="3099107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32EF89E-93C8-643E-E896-55C3A24EDE36}"/>
              </a:ext>
            </a:extLst>
          </p:cNvPr>
          <p:cNvCxnSpPr>
            <a:cxnSpLocks/>
          </p:cNvCxnSpPr>
          <p:nvPr/>
        </p:nvCxnSpPr>
        <p:spPr>
          <a:xfrm>
            <a:off x="2769079" y="3605842"/>
            <a:ext cx="3390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9E56CAF-C881-AD0D-7D85-A745DD543429}"/>
              </a:ext>
            </a:extLst>
          </p:cNvPr>
          <p:cNvCxnSpPr>
            <a:cxnSpLocks/>
          </p:cNvCxnSpPr>
          <p:nvPr/>
        </p:nvCxnSpPr>
        <p:spPr>
          <a:xfrm>
            <a:off x="6320287" y="3605842"/>
            <a:ext cx="1771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5F3346-EAF0-92E1-2566-C345601A49E8}"/>
              </a:ext>
            </a:extLst>
          </p:cNvPr>
          <p:cNvCxnSpPr>
            <a:cxnSpLocks/>
          </p:cNvCxnSpPr>
          <p:nvPr/>
        </p:nvCxnSpPr>
        <p:spPr>
          <a:xfrm>
            <a:off x="8091577" y="3605842"/>
            <a:ext cx="3623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3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1AE6C9-8553-09BF-3E2A-CF316674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36" y="156561"/>
            <a:ext cx="7689575" cy="65448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192FFF-D127-D0B5-97E7-FA329F419BB5}"/>
              </a:ext>
            </a:extLst>
          </p:cNvPr>
          <p:cNvSpPr txBox="1"/>
          <p:nvPr/>
        </p:nvSpPr>
        <p:spPr>
          <a:xfrm>
            <a:off x="716590" y="905402"/>
            <a:ext cx="31201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Preventivní požární prohlídky se provádějí ve všech objektech a zařízeních, kde právnické osoby a podnikající fyzické osoby provozují činnosti uvedené v § 4 odst. 2 a 3 zákona.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510B4BE-C5A1-83FC-F5EA-820853B1C185}"/>
              </a:ext>
            </a:extLst>
          </p:cNvPr>
          <p:cNvCxnSpPr>
            <a:cxnSpLocks/>
          </p:cNvCxnSpPr>
          <p:nvPr/>
        </p:nvCxnSpPr>
        <p:spPr>
          <a:xfrm>
            <a:off x="4569124" y="4189562"/>
            <a:ext cx="2556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75DB71A-40F8-E24A-9E73-F6E2848E7154}"/>
              </a:ext>
            </a:extLst>
          </p:cNvPr>
          <p:cNvCxnSpPr/>
          <p:nvPr/>
        </p:nvCxnSpPr>
        <p:spPr>
          <a:xfrm>
            <a:off x="4569124" y="6345795"/>
            <a:ext cx="574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E605875-7D70-A3B9-8A25-8472AA470420}"/>
              </a:ext>
            </a:extLst>
          </p:cNvPr>
          <p:cNvCxnSpPr/>
          <p:nvPr/>
        </p:nvCxnSpPr>
        <p:spPr>
          <a:xfrm>
            <a:off x="4569123" y="3611592"/>
            <a:ext cx="574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3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447AD0-5E89-3477-5B1E-9ADD78205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4" y="1669170"/>
            <a:ext cx="11673511" cy="30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8FE41-F7C9-B183-85C0-F1D0282F5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2576123"/>
            <a:ext cx="10515600" cy="1530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Kontrola dodržování podmínek požární bezpečnosti</a:t>
            </a:r>
          </a:p>
        </p:txBody>
      </p:sp>
    </p:spTree>
    <p:extLst>
      <p:ext uri="{BB962C8B-B14F-4D97-AF65-F5344CB8AC3E}">
        <p14:creationId xmlns:p14="http://schemas.microsoft.com/office/powerpoint/2010/main" val="65923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706D77-A1CA-65BA-6A31-5C102CAF8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2" y="599535"/>
            <a:ext cx="10224642" cy="2606501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B421931-4C00-0A40-6F15-8D31D28B9DDA}"/>
              </a:ext>
            </a:extLst>
          </p:cNvPr>
          <p:cNvSpPr/>
          <p:nvPr/>
        </p:nvSpPr>
        <p:spPr>
          <a:xfrm>
            <a:off x="603983" y="2527541"/>
            <a:ext cx="819510" cy="500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EB6FB6F-316A-6E30-0766-BEFBCD3F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21" y="3526879"/>
            <a:ext cx="4805043" cy="27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81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268</Words>
  <Application>Microsoft Office PowerPoint</Application>
  <PresentationFormat>Širokoúhlá obrazovka</PresentationFormat>
  <Paragraphs>41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Děkuji za pozornost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Kislinger</dc:creator>
  <cp:lastModifiedBy>Radek Kislinger</cp:lastModifiedBy>
  <cp:revision>38</cp:revision>
  <dcterms:created xsi:type="dcterms:W3CDTF">2023-03-22T19:04:49Z</dcterms:created>
  <dcterms:modified xsi:type="dcterms:W3CDTF">2026-03-02T20:26:27Z</dcterms:modified>
  <cp:category>Veřejné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qa-DocumentTagging.ClassificationMark.P00">
    <vt:lpwstr>&lt;ClassificationMark xmlns:xsi="http://www.w3.org/2001/XMLSchema-instance" xmlns:xsd="http://www.w3.org/2001/XMLSchema" class="C0" position="BottomRight" marginX="0" marginY="0" classifiedOn="2023-03-22T20:09:59.7856439+01:00" showPrintedBy="false" sh</vt:lpwstr>
  </property>
  <property fmtid="{D5CDD505-2E9C-101B-9397-08002B2CF9AE}" pid="3" name="uniqa-DocumentTagging.ClassificationMark.P01">
    <vt:lpwstr>owPrintDate="false" language="CS" ApplicationVersion="Microsoft PowerPoint, 16.0" addinVersion="6.0.16.0" template="UNIQA"&gt;&lt;history bulk="false" class="Veřejné" code="C0" user="Radek Kislinger" date="2023-03-22T20:09:59.8675282+01:00" /&gt;&lt;/Classificat</vt:lpwstr>
  </property>
  <property fmtid="{D5CDD505-2E9C-101B-9397-08002B2CF9AE}" pid="4" name="uniqa-DocumentTagging.ClassificationMark.P02">
    <vt:lpwstr>ionMark&gt;</vt:lpwstr>
  </property>
  <property fmtid="{D5CDD505-2E9C-101B-9397-08002B2CF9AE}" pid="5" name="uniqa-DocumentTagging.ClassificationMark">
    <vt:lpwstr>￼PARTS:3</vt:lpwstr>
  </property>
  <property fmtid="{D5CDD505-2E9C-101B-9397-08002B2CF9AE}" pid="6" name="uniqa-DocumentClasification">
    <vt:lpwstr>Veřejné</vt:lpwstr>
  </property>
  <property fmtid="{D5CDD505-2E9C-101B-9397-08002B2CF9AE}" pid="7" name="uniqa-dlp">
    <vt:lpwstr>uniqa-dlp:Veřejné</vt:lpwstr>
  </property>
</Properties>
</file>